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6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4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1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3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88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1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2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9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8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E73C1-A9D7-4E5F-A9A9-C95C18400187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5928-47D8-41D0-8D24-61EAC1B58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1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58724"/>
            <a:ext cx="9144000" cy="1337502"/>
          </a:xfrm>
        </p:spPr>
        <p:txBody>
          <a:bodyPr/>
          <a:lstStyle/>
          <a:p>
            <a:r>
              <a:rPr lang="en-US" b="1" dirty="0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Student Led Conferences</a:t>
            </a:r>
            <a:endParaRPr lang="en-US" b="1" dirty="0"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705" y="2472744"/>
            <a:ext cx="9765212" cy="396711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8660" y="2152416"/>
            <a:ext cx="521594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haparral Pro Light" panose="02060403030505090203" pitchFamily="18" charset="0"/>
              </a:rPr>
              <a:t>Why Student Led Conferences?</a:t>
            </a:r>
            <a:endParaRPr lang="en-US" sz="5400" b="1" dirty="0">
              <a:latin typeface="Chaparral Pro Light" panose="020604030305050902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9944788">
            <a:off x="618185" y="888642"/>
            <a:ext cx="2781837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Student Responsibility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 rot="1482596">
            <a:off x="8575183" y="888643"/>
            <a:ext cx="2781837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Student Involvement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 rot="19944788">
            <a:off x="371339" y="3022527"/>
            <a:ext cx="2781837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Parent Involvement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rot="1471731">
            <a:off x="9078610" y="2914895"/>
            <a:ext cx="2781837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Student Responsibility </a:t>
            </a:r>
            <a:endParaRPr lang="en-US" sz="2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086" y="0"/>
            <a:ext cx="2102351" cy="21048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9944788">
            <a:off x="618183" y="5050860"/>
            <a:ext cx="2781837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Improved Communication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 rot="1552588">
            <a:off x="8827985" y="4962601"/>
            <a:ext cx="2781837" cy="95410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Sense of Belonging </a:t>
            </a:r>
            <a:endParaRPr lang="en-US" sz="28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501" y="4054042"/>
            <a:ext cx="2748699" cy="26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6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598765"/>
            <a:ext cx="11062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/>
              <a:t>Get your </a:t>
            </a:r>
            <a:r>
              <a:rPr lang="en-US" sz="3600" b="1" dirty="0" smtClean="0"/>
              <a:t>folder </a:t>
            </a:r>
            <a:r>
              <a:rPr lang="en-US" sz="3600" b="1" dirty="0" smtClean="0"/>
              <a:t>out.</a:t>
            </a:r>
          </a:p>
          <a:p>
            <a:pPr marL="742950" indent="-742950">
              <a:buAutoNum type="arabicPeriod"/>
            </a:pPr>
            <a:endParaRPr lang="en-US" sz="3600" b="1" dirty="0" smtClean="0"/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a </a:t>
            </a:r>
            <a:r>
              <a:rPr lang="en-US" sz="3600" b="1" dirty="0" err="1" smtClean="0"/>
              <a:t>coloured</a:t>
            </a:r>
            <a:r>
              <a:rPr lang="en-US" sz="3600" b="1" dirty="0" smtClean="0"/>
              <a:t> marker to label your name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298" y="3661625"/>
            <a:ext cx="4305032" cy="28575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819832" y="3661625"/>
            <a:ext cx="1131472" cy="63232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73627" y="3015294"/>
            <a:ext cx="4159876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Davies, Jeff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40913" y="1139678"/>
            <a:ext cx="11062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</a:t>
            </a:r>
            <a:r>
              <a:rPr lang="en-US" sz="3600" b="1" dirty="0" smtClean="0"/>
              <a:t>. </a:t>
            </a:r>
            <a:r>
              <a:rPr lang="en-US" sz="3600" b="1" dirty="0" smtClean="0"/>
              <a:t>New? </a:t>
            </a:r>
            <a:r>
              <a:rPr lang="en-US" sz="3600" b="1" dirty="0" smtClean="0"/>
              <a:t>Write your last name, then first name on </a:t>
            </a:r>
            <a:r>
              <a:rPr lang="en-US" sz="3600" b="1" dirty="0" smtClean="0"/>
              <a:t>the</a:t>
            </a:r>
          </a:p>
          <a:p>
            <a:r>
              <a:rPr lang="en-US" sz="3600" b="1" dirty="0" smtClean="0"/>
              <a:t> </a:t>
            </a:r>
            <a:r>
              <a:rPr lang="en-US" sz="3600" b="1" dirty="0" smtClean="0"/>
              <a:t>folder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017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Habits reflection</a:t>
            </a:r>
          </a:p>
          <a:p>
            <a:r>
              <a:rPr lang="en-US" dirty="0" smtClean="0"/>
              <a:t>Writing goal</a:t>
            </a:r>
          </a:p>
          <a:p>
            <a:r>
              <a:rPr lang="en-US" dirty="0" smtClean="0"/>
              <a:t>Reading goal</a:t>
            </a:r>
          </a:p>
          <a:p>
            <a:r>
              <a:rPr lang="en-US" dirty="0" smtClean="0"/>
              <a:t>Work Habits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3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033" y="553792"/>
            <a:ext cx="1114022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Gather the following to put in your portfolio</a:t>
            </a:r>
            <a:r>
              <a:rPr lang="en-US" sz="3200" b="1" dirty="0" smtClean="0"/>
              <a:t>:</a:t>
            </a:r>
          </a:p>
          <a:p>
            <a:endParaRPr lang="en-US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/>
              <a:t>Agenda for the conference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/>
              <a:t>Writing assignments (School-Wide Write, robots paragraph, Iceman story/comic, oneword</a:t>
            </a:r>
            <a:r>
              <a:rPr lang="en-US" sz="2800" b="1" dirty="0" smtClean="0"/>
              <a:t>2017 paragraph)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/>
              <a:t>Reading assessments (Whole-Class Reading assessment, Reading Strategies test)</a:t>
            </a:r>
            <a:endParaRPr lang="en-US" sz="28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/>
              <a:t>Gree</a:t>
            </a:r>
            <a:r>
              <a:rPr lang="en-US" sz="2800" b="1" dirty="0" smtClean="0"/>
              <a:t>n g</a:t>
            </a:r>
            <a:r>
              <a:rPr lang="en-US" sz="2800" b="1" dirty="0" smtClean="0"/>
              <a:t>oal-setting sheet (Writing, Reading, &amp; Work Habits – 1 goal each)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/>
              <a:t>Work Habits reflection</a:t>
            </a:r>
            <a:endParaRPr lang="en-US" sz="2800" b="1" dirty="0" smtClean="0"/>
          </a:p>
          <a:p>
            <a:endParaRPr lang="en-US" b="1" dirty="0"/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**The agenda should be the first page, the order after does not matter**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540913"/>
            <a:ext cx="11191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Review the Agenda</a:t>
            </a:r>
            <a:endParaRPr lang="en-US" sz="6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274" y="1556576"/>
            <a:ext cx="4397600" cy="38845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7243" y="5593887"/>
            <a:ext cx="8550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do we do at the </a:t>
            </a:r>
            <a:r>
              <a:rPr lang="en-US" sz="3200" b="1" dirty="0" smtClean="0"/>
              <a:t>Conference (here at Knox, or at home if you aren’t attending)?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951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4" y="502276"/>
            <a:ext cx="1170689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You will </a:t>
            </a:r>
            <a:r>
              <a:rPr lang="en-US" sz="3600" b="1" dirty="0" smtClean="0"/>
              <a:t>show and discuss the following with your parents:</a:t>
            </a:r>
            <a:endParaRPr lang="en-US" sz="3600" b="1" dirty="0" smtClean="0"/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Your Writing</a:t>
            </a:r>
            <a:endParaRPr lang="en-US" sz="3200" b="1" dirty="0" smtClean="0">
              <a:solidFill>
                <a:schemeClr val="accent2"/>
              </a:solidFill>
            </a:endParaRPr>
          </a:p>
          <a:p>
            <a:pPr algn="ctr"/>
            <a:endParaRPr lang="en-US" sz="32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Your Reading</a:t>
            </a:r>
          </a:p>
          <a:p>
            <a:pPr algn="ctr"/>
            <a:endParaRPr lang="en-US" sz="3200" b="1" dirty="0">
              <a:solidFill>
                <a:schemeClr val="accent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Your Work Habits</a:t>
            </a:r>
          </a:p>
          <a:p>
            <a:pPr algn="ctr"/>
            <a:endParaRPr lang="en-US" sz="32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Your Goals</a:t>
            </a:r>
          </a:p>
          <a:p>
            <a:pPr algn="ctr"/>
            <a:endParaRPr lang="en-US" sz="3200" b="1" dirty="0">
              <a:solidFill>
                <a:schemeClr val="accent2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>Your FreshGrade portfolio</a:t>
            </a:r>
            <a:endParaRPr lang="en-US" sz="3200" b="1" dirty="0" smtClean="0">
              <a:solidFill>
                <a:schemeClr val="accent2"/>
              </a:solidFill>
            </a:endParaRPr>
          </a:p>
          <a:p>
            <a:pPr algn="ctr"/>
            <a:endParaRPr lang="en-US" sz="32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913" y="540913"/>
            <a:ext cx="9942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Not attending tomorrow?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8338" y="1661375"/>
            <a:ext cx="101356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Take your paper portfolio home to show </a:t>
            </a:r>
            <a:r>
              <a:rPr lang="en-US" sz="3600" b="1" dirty="0" smtClean="0"/>
              <a:t>your parents </a:t>
            </a:r>
            <a:r>
              <a:rPr lang="en-US" sz="3600" b="1" dirty="0" smtClean="0"/>
              <a:t>(have them sign it, and complete the survey)</a:t>
            </a:r>
            <a:endParaRPr lang="en-US" sz="3600" b="1" dirty="0" smtClean="0"/>
          </a:p>
          <a:p>
            <a:endParaRPr lang="en-US" sz="3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 smtClean="0"/>
              <a:t>Together with your parents </a:t>
            </a:r>
            <a:r>
              <a:rPr lang="en-US" sz="3600" b="1" dirty="0" smtClean="0"/>
              <a:t>look at, and discuss, your writing, reading, goals, and your work habits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133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tudent Led Conferences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54&quot;&gt;&lt;property id=&quot;20148&quot; value=&quot;5&quot;/&gt;&lt;property id=&quot;20300&quot; value=&quot;Slide 3&quot;/&gt;&lt;property id=&quot;20307&quot; value=&quot;258&quot;/&gt;&lt;/object&gt;&lt;object type=&quot;3&quot; unique_id=&quot;10055&quot;&gt;&lt;property id=&quot;20148&quot; value=&quot;5&quot;/&gt;&lt;property id=&quot;20300&quot; value=&quot;Slide 5&quot;/&gt;&lt;property id=&quot;20307&quot; value=&quot;259&quot;/&gt;&lt;/object&gt;&lt;object type=&quot;3&quot; unique_id=&quot;10086&quot;&gt;&lt;property id=&quot;20148&quot; value=&quot;5&quot;/&gt;&lt;property id=&quot;20300&quot; value=&quot;Slide 6&quot;/&gt;&lt;property id=&quot;20307&quot; value=&quot;260&quot;/&gt;&lt;/object&gt;&lt;object type=&quot;3&quot; unique_id=&quot;10129&quot;&gt;&lt;property id=&quot;20148&quot; value=&quot;5&quot;/&gt;&lt;property id=&quot;20300&quot; value=&quot;Slide 7&quot;/&gt;&lt;property id=&quot;20307&quot; value=&quot;261&quot;/&gt;&lt;/object&gt;&lt;object type=&quot;3&quot; unique_id=&quot;10254&quot;&gt;&lt;property id=&quot;20148&quot; value=&quot;5&quot;/&gt;&lt;property id=&quot;20300&quot; value=&quot;Slide 8&quot;/&gt;&lt;property id=&quot;20307&quot; value=&quot;266&quot;/&gt;&lt;/object&gt;&lt;object type=&quot;3&quot; unique_id=&quot;10450&quot;&gt;&lt;property id=&quot;20148&quot; value=&quot;5&quot;/&gt;&lt;property id=&quot;20300&quot; value=&quot;Slide 4 - &amp;quot;Complete the following: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</TotalTime>
  <Words>233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Adobe Fangsong Std R</vt:lpstr>
      <vt:lpstr>Arial</vt:lpstr>
      <vt:lpstr>Calibri</vt:lpstr>
      <vt:lpstr>Calibri Light</vt:lpstr>
      <vt:lpstr>Chaparral Pro Light</vt:lpstr>
      <vt:lpstr>Office Theme</vt:lpstr>
      <vt:lpstr>Student Led Conferences</vt:lpstr>
      <vt:lpstr>PowerPoint Presentation</vt:lpstr>
      <vt:lpstr>PowerPoint Presentation</vt:lpstr>
      <vt:lpstr>Complete the following: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Led Conferences</dc:title>
  <dc:creator>teacher</dc:creator>
  <cp:lastModifiedBy>teacher</cp:lastModifiedBy>
  <cp:revision>31</cp:revision>
  <dcterms:created xsi:type="dcterms:W3CDTF">2017-01-19T19:31:47Z</dcterms:created>
  <dcterms:modified xsi:type="dcterms:W3CDTF">2017-01-25T18:37:55Z</dcterms:modified>
</cp:coreProperties>
</file>