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82" r:id="rId3"/>
    <p:sldMasterId id="214748368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Permanent Marker"/>
      <p:regular r:id="rId45"/>
    </p:embeddedFont>
    <p:embeddedFont>
      <p:font typeface="Bree Serif"/>
      <p:regular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font" Target="fonts/BreeSerif-regular.fntdata"/><Relationship Id="rId23" Type="http://schemas.openxmlformats.org/officeDocument/2006/relationships/slide" Target="slides/slide18.xml"/><Relationship Id="rId45" Type="http://schemas.openxmlformats.org/officeDocument/2006/relationships/font" Target="fonts/PermanentMarker-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1" name="Shape 2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6" name="Shape 2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1" name="Shape 3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6" name="Shape 3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1" name="Shape 3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6" name="Shape 3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9" name="Shape 319"/>
        <p:cNvGrpSpPr/>
        <p:nvPr/>
      </p:nvGrpSpPr>
      <p:grpSpPr>
        <a:xfrm>
          <a:off x="0" y="0"/>
          <a:ext cx="0" cy="0"/>
          <a:chOff x="0" y="0"/>
          <a:chExt cx="0" cy="0"/>
        </a:xfrm>
      </p:grpSpPr>
      <p:sp>
        <p:nvSpPr>
          <p:cNvPr id="320" name="Shape 3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1" name="Shape 3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6" name="Shape 3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9" name="Shape 329"/>
        <p:cNvGrpSpPr/>
        <p:nvPr/>
      </p:nvGrpSpPr>
      <p:grpSpPr>
        <a:xfrm>
          <a:off x="0" y="0"/>
          <a:ext cx="0" cy="0"/>
          <a:chOff x="0" y="0"/>
          <a:chExt cx="0" cy="0"/>
        </a:xfrm>
      </p:grpSpPr>
      <p:sp>
        <p:nvSpPr>
          <p:cNvPr id="330" name="Shape 33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1" name="Shape 33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6" name="Shape 3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9" name="Shape 339"/>
        <p:cNvGrpSpPr/>
        <p:nvPr/>
      </p:nvGrpSpPr>
      <p:grpSpPr>
        <a:xfrm>
          <a:off x="0" y="0"/>
          <a:ext cx="0" cy="0"/>
          <a:chOff x="0" y="0"/>
          <a:chExt cx="0" cy="0"/>
        </a:xfrm>
      </p:grpSpPr>
      <p:sp>
        <p:nvSpPr>
          <p:cNvPr id="340" name="Shape 3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1" name="Shape 3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6" name="Shape 3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1" name="Shape 3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6" name="Shape 3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1" name="Shape 3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6" name="Shape 3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1" name="Shape 3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4" name="Shape 374"/>
        <p:cNvGrpSpPr/>
        <p:nvPr/>
      </p:nvGrpSpPr>
      <p:grpSpPr>
        <a:xfrm>
          <a:off x="0" y="0"/>
          <a:ext cx="0" cy="0"/>
          <a:chOff x="0" y="0"/>
          <a:chExt cx="0" cy="0"/>
        </a:xfrm>
      </p:grpSpPr>
      <p:sp>
        <p:nvSpPr>
          <p:cNvPr id="375" name="Shape 3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6" name="Shape 3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9" name="Shape 379"/>
        <p:cNvGrpSpPr/>
        <p:nvPr/>
      </p:nvGrpSpPr>
      <p:grpSpPr>
        <a:xfrm>
          <a:off x="0" y="0"/>
          <a:ext cx="0" cy="0"/>
          <a:chOff x="0" y="0"/>
          <a:chExt cx="0" cy="0"/>
        </a:xfrm>
      </p:grpSpPr>
      <p:sp>
        <p:nvSpPr>
          <p:cNvPr id="380" name="Shape 3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1" name="Shape 3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4" name="Shape 384"/>
        <p:cNvGrpSpPr/>
        <p:nvPr/>
      </p:nvGrpSpPr>
      <p:grpSpPr>
        <a:xfrm>
          <a:off x="0" y="0"/>
          <a:ext cx="0" cy="0"/>
          <a:chOff x="0" y="0"/>
          <a:chExt cx="0" cy="0"/>
        </a:xfrm>
      </p:grpSpPr>
      <p:sp>
        <p:nvSpPr>
          <p:cNvPr id="385" name="Shape 38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6" name="Shape 3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9" name="Shape 389"/>
        <p:cNvGrpSpPr/>
        <p:nvPr/>
      </p:nvGrpSpPr>
      <p:grpSpPr>
        <a:xfrm>
          <a:off x="0" y="0"/>
          <a:ext cx="0" cy="0"/>
          <a:chOff x="0" y="0"/>
          <a:chExt cx="0" cy="0"/>
        </a:xfrm>
      </p:grpSpPr>
      <p:sp>
        <p:nvSpPr>
          <p:cNvPr id="390" name="Shape 3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1" name="Shape 3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4" name="Shape 394"/>
        <p:cNvGrpSpPr/>
        <p:nvPr/>
      </p:nvGrpSpPr>
      <p:grpSpPr>
        <a:xfrm>
          <a:off x="0" y="0"/>
          <a:ext cx="0" cy="0"/>
          <a:chOff x="0" y="0"/>
          <a:chExt cx="0" cy="0"/>
        </a:xfrm>
      </p:grpSpPr>
      <p:sp>
        <p:nvSpPr>
          <p:cNvPr id="395" name="Shape 3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6" name="Shape 3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0" name="Shape 400"/>
        <p:cNvGrpSpPr/>
        <p:nvPr/>
      </p:nvGrpSpPr>
      <p:grpSpPr>
        <a:xfrm>
          <a:off x="0" y="0"/>
          <a:ext cx="0" cy="0"/>
          <a:chOff x="0" y="0"/>
          <a:chExt cx="0" cy="0"/>
        </a:xfrm>
      </p:grpSpPr>
      <p:sp>
        <p:nvSpPr>
          <p:cNvPr id="401" name="Shape 4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2" name="Shape 4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5" name="Shape 405"/>
        <p:cNvGrpSpPr/>
        <p:nvPr/>
      </p:nvGrpSpPr>
      <p:grpSpPr>
        <a:xfrm>
          <a:off x="0" y="0"/>
          <a:ext cx="0" cy="0"/>
          <a:chOff x="0" y="0"/>
          <a:chExt cx="0" cy="0"/>
        </a:xfrm>
      </p:grpSpPr>
      <p:sp>
        <p:nvSpPr>
          <p:cNvPr id="406" name="Shape 4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7" name="Shape 4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0" name="Shape 410"/>
        <p:cNvGrpSpPr/>
        <p:nvPr/>
      </p:nvGrpSpPr>
      <p:grpSpPr>
        <a:xfrm>
          <a:off x="0" y="0"/>
          <a:ext cx="0" cy="0"/>
          <a:chOff x="0" y="0"/>
          <a:chExt cx="0" cy="0"/>
        </a:xfrm>
      </p:grpSpPr>
      <p:sp>
        <p:nvSpPr>
          <p:cNvPr id="411" name="Shape 41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2" name="Shape 4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5" name="Shape 415"/>
        <p:cNvGrpSpPr/>
        <p:nvPr/>
      </p:nvGrpSpPr>
      <p:grpSpPr>
        <a:xfrm>
          <a:off x="0" y="0"/>
          <a:ext cx="0" cy="0"/>
          <a:chOff x="0" y="0"/>
          <a:chExt cx="0" cy="0"/>
        </a:xfrm>
      </p:grpSpPr>
      <p:sp>
        <p:nvSpPr>
          <p:cNvPr id="416" name="Shape 4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7" name="Shape 4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0" name="Shape 420"/>
        <p:cNvGrpSpPr/>
        <p:nvPr/>
      </p:nvGrpSpPr>
      <p:grpSpPr>
        <a:xfrm>
          <a:off x="0" y="0"/>
          <a:ext cx="0" cy="0"/>
          <a:chOff x="0" y="0"/>
          <a:chExt cx="0" cy="0"/>
        </a:xfrm>
      </p:grpSpPr>
      <p:sp>
        <p:nvSpPr>
          <p:cNvPr id="421" name="Shape 4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2" name="Shape 4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9" name="Shape 4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4" name="Shape 434"/>
        <p:cNvGrpSpPr/>
        <p:nvPr/>
      </p:nvGrpSpPr>
      <p:grpSpPr>
        <a:xfrm>
          <a:off x="0" y="0"/>
          <a:ext cx="0" cy="0"/>
          <a:chOff x="0" y="0"/>
          <a:chExt cx="0" cy="0"/>
        </a:xfrm>
      </p:grpSpPr>
      <p:sp>
        <p:nvSpPr>
          <p:cNvPr id="435" name="Shape 4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6" name="Shape 4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1" name="Shape 441"/>
        <p:cNvGrpSpPr/>
        <p:nvPr/>
      </p:nvGrpSpPr>
      <p:grpSpPr>
        <a:xfrm>
          <a:off x="0" y="0"/>
          <a:ext cx="0" cy="0"/>
          <a:chOff x="0" y="0"/>
          <a:chExt cx="0" cy="0"/>
        </a:xfrm>
      </p:grpSpPr>
      <p:sp>
        <p:nvSpPr>
          <p:cNvPr id="442" name="Shape 4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3" name="Shape 4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9" name="Shape 2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6" name="Shape 2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bg>
      <p:bgPr>
        <a:solidFill>
          <a:srgbClr val="FFFFFF"/>
        </a:solidFill>
      </p:bgPr>
    </p:bg>
    <p:spTree>
      <p:nvGrpSpPr>
        <p:cNvPr id="50" name="Shape 50"/>
        <p:cNvGrpSpPr/>
        <p:nvPr/>
      </p:nvGrpSpPr>
      <p:grpSpPr>
        <a:xfrm>
          <a:off x="0" y="0"/>
          <a:ext cx="0" cy="0"/>
          <a:chOff x="0" y="0"/>
          <a:chExt cx="0" cy="0"/>
        </a:xfrm>
      </p:grpSpPr>
      <p:sp>
        <p:nvSpPr>
          <p:cNvPr id="51" name="Shape 51"/>
          <p:cNvSpPr/>
          <p:nvPr/>
        </p:nvSpPr>
        <p:spPr>
          <a:xfrm>
            <a:off x="0" y="0"/>
            <a:ext cx="9144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52" name="Shape 52"/>
          <p:cNvSpPr/>
          <p:nvPr/>
        </p:nvSpPr>
        <p:spPr>
          <a:xfrm>
            <a:off x="4574400" y="0"/>
            <a:ext cx="4569600" cy="5143500"/>
          </a:xfrm>
          <a:prstGeom prst="rect">
            <a:avLst/>
          </a:prstGeom>
          <a:solidFill>
            <a:srgbClr val="EEEEEE"/>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a:off x="5323050" y="555900"/>
            <a:ext cx="3075000" cy="4031700"/>
          </a:xfrm>
          <a:prstGeom prst="rect">
            <a:avLst/>
          </a:prstGeom>
          <a:solidFill>
            <a:schemeClr val="dk1"/>
          </a:solidFill>
          <a:ln cap="flat" cmpd="sng" w="9525">
            <a:solidFill>
              <a:srgbClr val="BDBDBD"/>
            </a:solidFill>
            <a:prstDash val="solid"/>
            <a:miter/>
            <a:headEnd len="med" w="med" type="none"/>
            <a:tailEnd len="med" w="med" type="none"/>
          </a:ln>
          <a:effectLst>
            <a:outerShdw blurRad="50799" rotWithShape="0" algn="t" dir="5400000" dist="38100">
              <a:srgbClr val="000000">
                <a:alpha val="29800"/>
              </a:srgbClr>
            </a:outerShdw>
          </a:effectLst>
        </p:spPr>
        <p:txBody>
          <a:bodyPr anchorCtr="0" anchor="ctr" bIns="45700" lIns="91425" rIns="91425" tIns="45700">
            <a:noAutofit/>
          </a:bodyPr>
          <a:lstStyle/>
          <a:p>
            <a:pPr lvl="0">
              <a:spcBef>
                <a:spcPts val="0"/>
              </a:spcBef>
              <a:buNone/>
            </a:pPr>
            <a:r>
              <a:t/>
            </a:r>
            <a:endParaRPr/>
          </a:p>
        </p:txBody>
      </p:sp>
      <p:sp>
        <p:nvSpPr>
          <p:cNvPr id="54" name="Shape 54"/>
          <p:cNvSpPr txBox="1"/>
          <p:nvPr>
            <p:ph type="title"/>
          </p:nvPr>
        </p:nvSpPr>
        <p:spPr>
          <a:xfrm>
            <a:off x="291875" y="406900"/>
            <a:ext cx="3978000" cy="1388700"/>
          </a:xfrm>
          <a:prstGeom prst="rect">
            <a:avLst/>
          </a:prstGeom>
          <a:noFill/>
        </p:spPr>
        <p:txBody>
          <a:bodyPr anchorCtr="0" anchor="b" bIns="91425" lIns="91425" rIns="91425" tIns="91425"/>
          <a:lstStyle>
            <a:lvl1pPr lvl="0" algn="l">
              <a:lnSpc>
                <a:spcPct val="100000"/>
              </a:lnSpc>
              <a:spcBef>
                <a:spcPts val="0"/>
              </a:spcBef>
              <a:spcAft>
                <a:spcPts val="0"/>
              </a:spcAft>
              <a:buClr>
                <a:schemeClr val="dk1"/>
              </a:buClr>
              <a:buSzPct val="100000"/>
              <a:buNone/>
              <a:defRPr b="1" sz="3000">
                <a:solidFill>
                  <a:schemeClr val="dk1"/>
                </a:solidFill>
              </a:defRPr>
            </a:lvl1pPr>
            <a:lvl2pPr lvl="1" algn="l">
              <a:lnSpc>
                <a:spcPct val="100000"/>
              </a:lnSpc>
              <a:spcBef>
                <a:spcPts val="0"/>
              </a:spcBef>
              <a:spcAft>
                <a:spcPts val="0"/>
              </a:spcAft>
              <a:buClr>
                <a:schemeClr val="dk1"/>
              </a:buClr>
              <a:buSzPct val="100000"/>
              <a:buNone/>
              <a:defRPr b="1" sz="3000">
                <a:solidFill>
                  <a:schemeClr val="dk1"/>
                </a:solidFill>
              </a:defRPr>
            </a:lvl2pPr>
            <a:lvl3pPr lvl="2" algn="l">
              <a:lnSpc>
                <a:spcPct val="100000"/>
              </a:lnSpc>
              <a:spcBef>
                <a:spcPts val="0"/>
              </a:spcBef>
              <a:spcAft>
                <a:spcPts val="0"/>
              </a:spcAft>
              <a:buClr>
                <a:schemeClr val="dk1"/>
              </a:buClr>
              <a:buSzPct val="100000"/>
              <a:buNone/>
              <a:defRPr b="1" sz="3000">
                <a:solidFill>
                  <a:schemeClr val="dk1"/>
                </a:solidFill>
              </a:defRPr>
            </a:lvl3pPr>
            <a:lvl4pPr lvl="3" algn="l">
              <a:lnSpc>
                <a:spcPct val="100000"/>
              </a:lnSpc>
              <a:spcBef>
                <a:spcPts val="0"/>
              </a:spcBef>
              <a:spcAft>
                <a:spcPts val="0"/>
              </a:spcAft>
              <a:buClr>
                <a:schemeClr val="dk1"/>
              </a:buClr>
              <a:buSzPct val="100000"/>
              <a:buNone/>
              <a:defRPr b="1" sz="3000">
                <a:solidFill>
                  <a:schemeClr val="dk1"/>
                </a:solidFill>
              </a:defRPr>
            </a:lvl4pPr>
            <a:lvl5pPr lvl="4" algn="l">
              <a:lnSpc>
                <a:spcPct val="100000"/>
              </a:lnSpc>
              <a:spcBef>
                <a:spcPts val="0"/>
              </a:spcBef>
              <a:spcAft>
                <a:spcPts val="0"/>
              </a:spcAft>
              <a:buClr>
                <a:schemeClr val="dk1"/>
              </a:buClr>
              <a:buSzPct val="100000"/>
              <a:buNone/>
              <a:defRPr b="1" sz="3000">
                <a:solidFill>
                  <a:schemeClr val="dk1"/>
                </a:solidFill>
              </a:defRPr>
            </a:lvl5pPr>
            <a:lvl6pPr lvl="5" algn="l">
              <a:lnSpc>
                <a:spcPct val="100000"/>
              </a:lnSpc>
              <a:spcBef>
                <a:spcPts val="0"/>
              </a:spcBef>
              <a:spcAft>
                <a:spcPts val="0"/>
              </a:spcAft>
              <a:buClr>
                <a:schemeClr val="dk1"/>
              </a:buClr>
              <a:buSzPct val="100000"/>
              <a:buNone/>
              <a:defRPr b="1" sz="3000">
                <a:solidFill>
                  <a:schemeClr val="dk1"/>
                </a:solidFill>
              </a:defRPr>
            </a:lvl6pPr>
            <a:lvl7pPr lvl="6" algn="l">
              <a:lnSpc>
                <a:spcPct val="100000"/>
              </a:lnSpc>
              <a:spcBef>
                <a:spcPts val="0"/>
              </a:spcBef>
              <a:spcAft>
                <a:spcPts val="0"/>
              </a:spcAft>
              <a:buClr>
                <a:schemeClr val="dk1"/>
              </a:buClr>
              <a:buSzPct val="100000"/>
              <a:buNone/>
              <a:defRPr b="1" sz="3000">
                <a:solidFill>
                  <a:schemeClr val="dk1"/>
                </a:solidFill>
              </a:defRPr>
            </a:lvl7pPr>
            <a:lvl8pPr lvl="7" algn="l">
              <a:lnSpc>
                <a:spcPct val="100000"/>
              </a:lnSpc>
              <a:spcBef>
                <a:spcPts val="0"/>
              </a:spcBef>
              <a:spcAft>
                <a:spcPts val="0"/>
              </a:spcAft>
              <a:buClr>
                <a:schemeClr val="dk1"/>
              </a:buClr>
              <a:buSzPct val="100000"/>
              <a:buNone/>
              <a:defRPr b="1" sz="3000">
                <a:solidFill>
                  <a:schemeClr val="dk1"/>
                </a:solidFill>
              </a:defRPr>
            </a:lvl8pPr>
            <a:lvl9pPr lvl="8" algn="l">
              <a:lnSpc>
                <a:spcPct val="100000"/>
              </a:lnSpc>
              <a:spcBef>
                <a:spcPts val="0"/>
              </a:spcBef>
              <a:spcAft>
                <a:spcPts val="0"/>
              </a:spcAft>
              <a:buClr>
                <a:schemeClr val="dk1"/>
              </a:buClr>
              <a:buSzPct val="100000"/>
              <a:buNone/>
              <a:defRPr b="1" sz="3000">
                <a:solidFill>
                  <a:schemeClr val="dk1"/>
                </a:solidFill>
              </a:defRPr>
            </a:lvl9pPr>
          </a:lstStyle>
          <a:p/>
        </p:txBody>
      </p:sp>
      <p:sp>
        <p:nvSpPr>
          <p:cNvPr id="55" name="Shape 55"/>
          <p:cNvSpPr txBox="1"/>
          <p:nvPr>
            <p:ph idx="1" type="body"/>
          </p:nvPr>
        </p:nvSpPr>
        <p:spPr>
          <a:xfrm>
            <a:off x="291950" y="1854950"/>
            <a:ext cx="3978000" cy="2577000"/>
          </a:xfrm>
          <a:prstGeom prst="rect">
            <a:avLst/>
          </a:prstGeom>
          <a:noFill/>
        </p:spPr>
        <p:txBody>
          <a:bodyPr anchorCtr="0" anchor="t" bIns="91425" lIns="91425" rIns="91425" tIns="91425"/>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p:txBody>
      </p:sp>
      <p:sp>
        <p:nvSpPr>
          <p:cNvPr id="56" name="Shape 56"/>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GB" sz="1000">
                <a:solidFill>
                  <a:schemeClr val="dk2"/>
                </a:solidFil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1">
    <p:bg>
      <p:bgPr>
        <a:solidFill>
          <a:srgbClr val="FFFFFF"/>
        </a:solidFill>
      </p:bgPr>
    </p:bg>
    <p:spTree>
      <p:nvGrpSpPr>
        <p:cNvPr id="57" name="Shape 57"/>
        <p:cNvGrpSpPr/>
        <p:nvPr/>
      </p:nvGrpSpPr>
      <p:grpSpPr>
        <a:xfrm>
          <a:off x="0" y="0"/>
          <a:ext cx="0" cy="0"/>
          <a:chOff x="0" y="0"/>
          <a:chExt cx="0" cy="0"/>
        </a:xfrm>
      </p:grpSpPr>
      <p:sp>
        <p:nvSpPr>
          <p:cNvPr id="58" name="Shape 58"/>
          <p:cNvSpPr/>
          <p:nvPr/>
        </p:nvSpPr>
        <p:spPr>
          <a:xfrm>
            <a:off x="0" y="0"/>
            <a:ext cx="9144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59" name="Shape 59"/>
          <p:cNvSpPr txBox="1"/>
          <p:nvPr>
            <p:ph type="ctrTitle"/>
          </p:nvPr>
        </p:nvSpPr>
        <p:spPr>
          <a:xfrm>
            <a:off x="339575" y="1621475"/>
            <a:ext cx="4756200" cy="1261200"/>
          </a:xfrm>
          <a:prstGeom prst="rect">
            <a:avLst/>
          </a:prstGeom>
          <a:noFill/>
        </p:spPr>
        <p:txBody>
          <a:bodyPr anchorCtr="0" anchor="b" bIns="91425" lIns="91425" rIns="91425" tIns="91425"/>
          <a:lstStyle>
            <a:lvl1pPr lvl="0" algn="l">
              <a:lnSpc>
                <a:spcPct val="100000"/>
              </a:lnSpc>
              <a:spcBef>
                <a:spcPts val="0"/>
              </a:spcBef>
              <a:spcAft>
                <a:spcPts val="0"/>
              </a:spcAft>
              <a:buClr>
                <a:schemeClr val="dk1"/>
              </a:buClr>
              <a:buSzPct val="100000"/>
              <a:buNone/>
              <a:defRPr sz="3600">
                <a:solidFill>
                  <a:schemeClr val="dk1"/>
                </a:solidFill>
              </a:defRPr>
            </a:lvl1pPr>
            <a:lvl2pPr lvl="1" algn="l">
              <a:lnSpc>
                <a:spcPct val="100000"/>
              </a:lnSpc>
              <a:spcBef>
                <a:spcPts val="0"/>
              </a:spcBef>
              <a:spcAft>
                <a:spcPts val="0"/>
              </a:spcAft>
              <a:buClr>
                <a:schemeClr val="dk1"/>
              </a:buClr>
              <a:buSzPct val="100000"/>
              <a:buNone/>
              <a:defRPr sz="3600">
                <a:solidFill>
                  <a:schemeClr val="dk1"/>
                </a:solidFill>
              </a:defRPr>
            </a:lvl2pPr>
            <a:lvl3pPr lvl="2" algn="l">
              <a:lnSpc>
                <a:spcPct val="100000"/>
              </a:lnSpc>
              <a:spcBef>
                <a:spcPts val="0"/>
              </a:spcBef>
              <a:spcAft>
                <a:spcPts val="0"/>
              </a:spcAft>
              <a:buClr>
                <a:schemeClr val="dk1"/>
              </a:buClr>
              <a:buSzPct val="100000"/>
              <a:buNone/>
              <a:defRPr sz="3600">
                <a:solidFill>
                  <a:schemeClr val="dk1"/>
                </a:solidFill>
              </a:defRPr>
            </a:lvl3pPr>
            <a:lvl4pPr lvl="3" algn="l">
              <a:lnSpc>
                <a:spcPct val="100000"/>
              </a:lnSpc>
              <a:spcBef>
                <a:spcPts val="0"/>
              </a:spcBef>
              <a:spcAft>
                <a:spcPts val="0"/>
              </a:spcAft>
              <a:buClr>
                <a:schemeClr val="dk1"/>
              </a:buClr>
              <a:buSzPct val="100000"/>
              <a:buNone/>
              <a:defRPr sz="3600">
                <a:solidFill>
                  <a:schemeClr val="dk1"/>
                </a:solidFill>
              </a:defRPr>
            </a:lvl4pPr>
            <a:lvl5pPr lvl="4" algn="l">
              <a:lnSpc>
                <a:spcPct val="100000"/>
              </a:lnSpc>
              <a:spcBef>
                <a:spcPts val="0"/>
              </a:spcBef>
              <a:spcAft>
                <a:spcPts val="0"/>
              </a:spcAft>
              <a:buClr>
                <a:schemeClr val="dk1"/>
              </a:buClr>
              <a:buSzPct val="100000"/>
              <a:buNone/>
              <a:defRPr sz="3600">
                <a:solidFill>
                  <a:schemeClr val="dk1"/>
                </a:solidFill>
              </a:defRPr>
            </a:lvl5pPr>
            <a:lvl6pPr lvl="5" algn="l">
              <a:lnSpc>
                <a:spcPct val="100000"/>
              </a:lnSpc>
              <a:spcBef>
                <a:spcPts val="0"/>
              </a:spcBef>
              <a:spcAft>
                <a:spcPts val="0"/>
              </a:spcAft>
              <a:buClr>
                <a:schemeClr val="dk1"/>
              </a:buClr>
              <a:buSzPct val="100000"/>
              <a:buNone/>
              <a:defRPr sz="3600">
                <a:solidFill>
                  <a:schemeClr val="dk1"/>
                </a:solidFill>
              </a:defRPr>
            </a:lvl6pPr>
            <a:lvl7pPr lvl="6" algn="l">
              <a:lnSpc>
                <a:spcPct val="100000"/>
              </a:lnSpc>
              <a:spcBef>
                <a:spcPts val="0"/>
              </a:spcBef>
              <a:spcAft>
                <a:spcPts val="0"/>
              </a:spcAft>
              <a:buClr>
                <a:schemeClr val="dk1"/>
              </a:buClr>
              <a:buSzPct val="100000"/>
              <a:buNone/>
              <a:defRPr sz="3600">
                <a:solidFill>
                  <a:schemeClr val="dk1"/>
                </a:solidFill>
              </a:defRPr>
            </a:lvl7pPr>
            <a:lvl8pPr lvl="7" algn="l">
              <a:lnSpc>
                <a:spcPct val="100000"/>
              </a:lnSpc>
              <a:spcBef>
                <a:spcPts val="0"/>
              </a:spcBef>
              <a:spcAft>
                <a:spcPts val="0"/>
              </a:spcAft>
              <a:buClr>
                <a:schemeClr val="dk1"/>
              </a:buClr>
              <a:buSzPct val="100000"/>
              <a:buNone/>
              <a:defRPr sz="3600">
                <a:solidFill>
                  <a:schemeClr val="dk1"/>
                </a:solidFill>
              </a:defRPr>
            </a:lvl8pPr>
            <a:lvl9pPr lvl="8" algn="l">
              <a:lnSpc>
                <a:spcPct val="100000"/>
              </a:lnSpc>
              <a:spcBef>
                <a:spcPts val="0"/>
              </a:spcBef>
              <a:spcAft>
                <a:spcPts val="0"/>
              </a:spcAft>
              <a:buClr>
                <a:schemeClr val="dk1"/>
              </a:buClr>
              <a:buSzPct val="100000"/>
              <a:buNone/>
              <a:defRPr sz="3600">
                <a:solidFill>
                  <a:schemeClr val="dk1"/>
                </a:solidFill>
              </a:defRPr>
            </a:lvl9pPr>
          </a:lstStyle>
          <a:p/>
        </p:txBody>
      </p:sp>
      <p:sp>
        <p:nvSpPr>
          <p:cNvPr id="60" name="Shape 60"/>
          <p:cNvSpPr txBox="1"/>
          <p:nvPr>
            <p:ph idx="1" type="subTitle"/>
          </p:nvPr>
        </p:nvSpPr>
        <p:spPr>
          <a:xfrm>
            <a:off x="339575" y="2935050"/>
            <a:ext cx="4756200" cy="567900"/>
          </a:xfrm>
          <a:prstGeom prst="rect">
            <a:avLst/>
          </a:prstGeom>
          <a:noFill/>
        </p:spPr>
        <p:txBody>
          <a:bodyPr anchorCtr="0" anchor="t" bIns="91425" lIns="91425" rIns="91425" tIns="91425"/>
          <a:lstStyle>
            <a:lvl1pPr lvl="0" algn="l">
              <a:lnSpc>
                <a:spcPct val="100000"/>
              </a:lnSpc>
              <a:spcBef>
                <a:spcPts val="0"/>
              </a:spcBef>
              <a:spcAft>
                <a:spcPts val="0"/>
              </a:spcAft>
              <a:buClr>
                <a:schemeClr val="dk1"/>
              </a:buClr>
              <a:buSzPct val="100000"/>
              <a:buNone/>
              <a:defRPr sz="1400">
                <a:solidFill>
                  <a:schemeClr val="dk1"/>
                </a:solidFill>
              </a:defRPr>
            </a:lvl1pPr>
            <a:lvl2pPr lvl="1" algn="l">
              <a:lnSpc>
                <a:spcPct val="100000"/>
              </a:lnSpc>
              <a:spcBef>
                <a:spcPts val="0"/>
              </a:spcBef>
              <a:spcAft>
                <a:spcPts val="0"/>
              </a:spcAft>
              <a:buClr>
                <a:schemeClr val="dk1"/>
              </a:buClr>
              <a:buNone/>
              <a:defRPr sz="1400">
                <a:solidFill>
                  <a:schemeClr val="dk1"/>
                </a:solidFill>
              </a:defRPr>
            </a:lvl2pPr>
            <a:lvl3pPr lvl="2" algn="l">
              <a:lnSpc>
                <a:spcPct val="100000"/>
              </a:lnSpc>
              <a:spcBef>
                <a:spcPts val="0"/>
              </a:spcBef>
              <a:spcAft>
                <a:spcPts val="0"/>
              </a:spcAft>
              <a:buClr>
                <a:schemeClr val="dk1"/>
              </a:buClr>
              <a:buNone/>
              <a:defRPr sz="1400">
                <a:solidFill>
                  <a:schemeClr val="dk1"/>
                </a:solidFill>
              </a:defRPr>
            </a:lvl3pPr>
            <a:lvl4pPr lvl="3" algn="l">
              <a:lnSpc>
                <a:spcPct val="100000"/>
              </a:lnSpc>
              <a:spcBef>
                <a:spcPts val="0"/>
              </a:spcBef>
              <a:spcAft>
                <a:spcPts val="0"/>
              </a:spcAft>
              <a:buClr>
                <a:schemeClr val="dk1"/>
              </a:buClr>
              <a:buNone/>
              <a:defRPr sz="1400">
                <a:solidFill>
                  <a:schemeClr val="dk1"/>
                </a:solidFill>
              </a:defRPr>
            </a:lvl4pPr>
            <a:lvl5pPr lvl="4" algn="l">
              <a:lnSpc>
                <a:spcPct val="100000"/>
              </a:lnSpc>
              <a:spcBef>
                <a:spcPts val="0"/>
              </a:spcBef>
              <a:spcAft>
                <a:spcPts val="0"/>
              </a:spcAft>
              <a:buClr>
                <a:schemeClr val="dk1"/>
              </a:buClr>
              <a:buNone/>
              <a:defRPr sz="1400">
                <a:solidFill>
                  <a:schemeClr val="dk1"/>
                </a:solidFill>
              </a:defRPr>
            </a:lvl5pPr>
            <a:lvl6pPr lvl="5" algn="l">
              <a:lnSpc>
                <a:spcPct val="100000"/>
              </a:lnSpc>
              <a:spcBef>
                <a:spcPts val="0"/>
              </a:spcBef>
              <a:spcAft>
                <a:spcPts val="0"/>
              </a:spcAft>
              <a:buClr>
                <a:schemeClr val="dk1"/>
              </a:buClr>
              <a:buNone/>
              <a:defRPr sz="1400">
                <a:solidFill>
                  <a:schemeClr val="dk1"/>
                </a:solidFill>
              </a:defRPr>
            </a:lvl6pPr>
            <a:lvl7pPr lvl="6" algn="l">
              <a:lnSpc>
                <a:spcPct val="100000"/>
              </a:lnSpc>
              <a:spcBef>
                <a:spcPts val="0"/>
              </a:spcBef>
              <a:spcAft>
                <a:spcPts val="0"/>
              </a:spcAft>
              <a:buClr>
                <a:schemeClr val="dk1"/>
              </a:buClr>
              <a:buNone/>
              <a:defRPr sz="1400">
                <a:solidFill>
                  <a:schemeClr val="dk1"/>
                </a:solidFill>
              </a:defRPr>
            </a:lvl7pPr>
            <a:lvl8pPr lvl="7" algn="l">
              <a:lnSpc>
                <a:spcPct val="100000"/>
              </a:lnSpc>
              <a:spcBef>
                <a:spcPts val="0"/>
              </a:spcBef>
              <a:spcAft>
                <a:spcPts val="0"/>
              </a:spcAft>
              <a:buClr>
                <a:schemeClr val="dk1"/>
              </a:buClr>
              <a:buNone/>
              <a:defRPr sz="1400">
                <a:solidFill>
                  <a:schemeClr val="dk1"/>
                </a:solidFill>
              </a:defRPr>
            </a:lvl8pPr>
            <a:lvl9pPr lvl="8" algn="l">
              <a:lnSpc>
                <a:spcPct val="100000"/>
              </a:lnSpc>
              <a:spcBef>
                <a:spcPts val="0"/>
              </a:spcBef>
              <a:spcAft>
                <a:spcPts val="0"/>
              </a:spcAft>
              <a:buClr>
                <a:schemeClr val="dk1"/>
              </a:buClr>
              <a:buNone/>
              <a:defRPr sz="1400">
                <a:solidFill>
                  <a:schemeClr val="dk1"/>
                </a:solidFill>
              </a:defRPr>
            </a:lvl9pPr>
          </a:lstStyle>
          <a:p/>
        </p:txBody>
      </p:sp>
      <p:sp>
        <p:nvSpPr>
          <p:cNvPr id="61" name="Shape 61"/>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GB" sz="1000">
                <a:solidFill>
                  <a:schemeClr val="dk2"/>
                </a:solidFil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3">
    <p:bg>
      <p:bgPr>
        <a:solidFill>
          <a:srgbClr val="FFFFFF"/>
        </a:solidFill>
      </p:bgPr>
    </p:bg>
    <p:spTree>
      <p:nvGrpSpPr>
        <p:cNvPr id="62" name="Shape 62"/>
        <p:cNvGrpSpPr/>
        <p:nvPr/>
      </p:nvGrpSpPr>
      <p:grpSpPr>
        <a:xfrm>
          <a:off x="0" y="0"/>
          <a:ext cx="0" cy="0"/>
          <a:chOff x="0" y="0"/>
          <a:chExt cx="0" cy="0"/>
        </a:xfrm>
      </p:grpSpPr>
      <p:sp>
        <p:nvSpPr>
          <p:cNvPr id="63" name="Shape 63"/>
          <p:cNvSpPr/>
          <p:nvPr/>
        </p:nvSpPr>
        <p:spPr>
          <a:xfrm>
            <a:off x="0" y="0"/>
            <a:ext cx="9144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64" name="Shape 64"/>
          <p:cNvSpPr/>
          <p:nvPr/>
        </p:nvSpPr>
        <p:spPr>
          <a:xfrm>
            <a:off x="0" y="0"/>
            <a:ext cx="45834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65" name="Shape 65"/>
          <p:cNvSpPr txBox="1"/>
          <p:nvPr>
            <p:ph type="title"/>
          </p:nvPr>
        </p:nvSpPr>
        <p:spPr>
          <a:xfrm>
            <a:off x="363750" y="554850"/>
            <a:ext cx="3855900" cy="4033800"/>
          </a:xfrm>
          <a:prstGeom prst="rect">
            <a:avLst/>
          </a:prstGeom>
          <a:noFill/>
        </p:spPr>
        <p:txBody>
          <a:bodyPr anchorCtr="0" anchor="ctr" bIns="91425" lIns="91425" rIns="91425" tIns="91425"/>
          <a:lstStyle>
            <a:lvl1pPr lvl="0" algn="ctr">
              <a:lnSpc>
                <a:spcPct val="100000"/>
              </a:lnSpc>
              <a:spcBef>
                <a:spcPts val="0"/>
              </a:spcBef>
              <a:spcAft>
                <a:spcPts val="0"/>
              </a:spcAft>
              <a:buClr>
                <a:schemeClr val="lt1"/>
              </a:buClr>
              <a:buSzPct val="100000"/>
              <a:buNone/>
              <a:defRPr sz="3600">
                <a:solidFill>
                  <a:schemeClr val="lt1"/>
                </a:solidFill>
              </a:defRPr>
            </a:lvl1pPr>
            <a:lvl2pPr lvl="1" algn="ctr">
              <a:lnSpc>
                <a:spcPct val="100000"/>
              </a:lnSpc>
              <a:spcBef>
                <a:spcPts val="0"/>
              </a:spcBef>
              <a:spcAft>
                <a:spcPts val="0"/>
              </a:spcAft>
              <a:buClr>
                <a:schemeClr val="lt1"/>
              </a:buClr>
              <a:buSzPct val="100000"/>
              <a:buNone/>
              <a:defRPr sz="3600">
                <a:solidFill>
                  <a:schemeClr val="lt1"/>
                </a:solidFill>
              </a:defRPr>
            </a:lvl2pPr>
            <a:lvl3pPr lvl="2" algn="ctr">
              <a:lnSpc>
                <a:spcPct val="100000"/>
              </a:lnSpc>
              <a:spcBef>
                <a:spcPts val="0"/>
              </a:spcBef>
              <a:spcAft>
                <a:spcPts val="0"/>
              </a:spcAft>
              <a:buClr>
                <a:schemeClr val="lt1"/>
              </a:buClr>
              <a:buSzPct val="100000"/>
              <a:buNone/>
              <a:defRPr sz="3600">
                <a:solidFill>
                  <a:schemeClr val="lt1"/>
                </a:solidFill>
              </a:defRPr>
            </a:lvl3pPr>
            <a:lvl4pPr lvl="3" algn="ctr">
              <a:lnSpc>
                <a:spcPct val="100000"/>
              </a:lnSpc>
              <a:spcBef>
                <a:spcPts val="0"/>
              </a:spcBef>
              <a:spcAft>
                <a:spcPts val="0"/>
              </a:spcAft>
              <a:buClr>
                <a:schemeClr val="lt1"/>
              </a:buClr>
              <a:buSzPct val="100000"/>
              <a:buNone/>
              <a:defRPr sz="3600">
                <a:solidFill>
                  <a:schemeClr val="lt1"/>
                </a:solidFill>
              </a:defRPr>
            </a:lvl4pPr>
            <a:lvl5pPr lvl="4" algn="ctr">
              <a:lnSpc>
                <a:spcPct val="100000"/>
              </a:lnSpc>
              <a:spcBef>
                <a:spcPts val="0"/>
              </a:spcBef>
              <a:spcAft>
                <a:spcPts val="0"/>
              </a:spcAft>
              <a:buClr>
                <a:schemeClr val="lt1"/>
              </a:buClr>
              <a:buSzPct val="100000"/>
              <a:buNone/>
              <a:defRPr sz="3600">
                <a:solidFill>
                  <a:schemeClr val="lt1"/>
                </a:solidFill>
              </a:defRPr>
            </a:lvl5pPr>
            <a:lvl6pPr lvl="5" algn="ctr">
              <a:lnSpc>
                <a:spcPct val="100000"/>
              </a:lnSpc>
              <a:spcBef>
                <a:spcPts val="0"/>
              </a:spcBef>
              <a:spcAft>
                <a:spcPts val="0"/>
              </a:spcAft>
              <a:buClr>
                <a:schemeClr val="lt1"/>
              </a:buClr>
              <a:buSzPct val="100000"/>
              <a:buNone/>
              <a:defRPr sz="3600">
                <a:solidFill>
                  <a:schemeClr val="lt1"/>
                </a:solidFill>
              </a:defRPr>
            </a:lvl6pPr>
            <a:lvl7pPr lvl="6" algn="ctr">
              <a:lnSpc>
                <a:spcPct val="100000"/>
              </a:lnSpc>
              <a:spcBef>
                <a:spcPts val="0"/>
              </a:spcBef>
              <a:spcAft>
                <a:spcPts val="0"/>
              </a:spcAft>
              <a:buClr>
                <a:schemeClr val="lt1"/>
              </a:buClr>
              <a:buSzPct val="100000"/>
              <a:buNone/>
              <a:defRPr sz="3600">
                <a:solidFill>
                  <a:schemeClr val="lt1"/>
                </a:solidFill>
              </a:defRPr>
            </a:lvl7pPr>
            <a:lvl8pPr lvl="7" algn="ctr">
              <a:lnSpc>
                <a:spcPct val="100000"/>
              </a:lnSpc>
              <a:spcBef>
                <a:spcPts val="0"/>
              </a:spcBef>
              <a:spcAft>
                <a:spcPts val="0"/>
              </a:spcAft>
              <a:buClr>
                <a:schemeClr val="lt1"/>
              </a:buClr>
              <a:buSzPct val="100000"/>
              <a:buNone/>
              <a:defRPr sz="3600">
                <a:solidFill>
                  <a:schemeClr val="lt1"/>
                </a:solidFill>
              </a:defRPr>
            </a:lvl8pPr>
            <a:lvl9pPr lvl="8" algn="ctr">
              <a:lnSpc>
                <a:spcPct val="100000"/>
              </a:lnSpc>
              <a:spcBef>
                <a:spcPts val="0"/>
              </a:spcBef>
              <a:spcAft>
                <a:spcPts val="0"/>
              </a:spcAft>
              <a:buClr>
                <a:schemeClr val="lt1"/>
              </a:buClr>
              <a:buSzPct val="100000"/>
              <a:buNone/>
              <a:defRPr sz="3600">
                <a:solidFill>
                  <a:schemeClr val="lt1"/>
                </a:solidFill>
              </a:defRPr>
            </a:lvl9pPr>
          </a:lstStyle>
          <a:p/>
        </p:txBody>
      </p:sp>
      <p:sp>
        <p:nvSpPr>
          <p:cNvPr id="66" name="Shape 66"/>
          <p:cNvSpPr txBox="1"/>
          <p:nvPr>
            <p:ph idx="1" type="body"/>
          </p:nvPr>
        </p:nvSpPr>
        <p:spPr>
          <a:xfrm>
            <a:off x="4947374" y="554850"/>
            <a:ext cx="3855899" cy="4033800"/>
          </a:xfrm>
          <a:prstGeom prst="rect">
            <a:avLst/>
          </a:prstGeom>
          <a:noFill/>
        </p:spPr>
        <p:txBody>
          <a:bodyPr anchorCtr="0" anchor="ctr" bIns="91425" lIns="91425" rIns="91425" tIns="91425"/>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p:txBody>
      </p:sp>
      <p:sp>
        <p:nvSpPr>
          <p:cNvPr id="67" name="Shape 67"/>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GB" sz="1000">
                <a:solidFill>
                  <a:schemeClr val="dk2"/>
                </a:solidFil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4">
    <p:bg>
      <p:bgPr>
        <a:solidFill>
          <a:srgbClr val="FFFFFF"/>
        </a:solidFill>
      </p:bgPr>
    </p:bg>
    <p:spTree>
      <p:nvGrpSpPr>
        <p:cNvPr id="68" name="Shape 68"/>
        <p:cNvGrpSpPr/>
        <p:nvPr/>
      </p:nvGrpSpPr>
      <p:grpSpPr>
        <a:xfrm>
          <a:off x="0" y="0"/>
          <a:ext cx="0" cy="0"/>
          <a:chOff x="0" y="0"/>
          <a:chExt cx="0" cy="0"/>
        </a:xfrm>
      </p:grpSpPr>
      <p:sp>
        <p:nvSpPr>
          <p:cNvPr id="69" name="Shape 69"/>
          <p:cNvSpPr/>
          <p:nvPr/>
        </p:nvSpPr>
        <p:spPr>
          <a:xfrm>
            <a:off x="0" y="0"/>
            <a:ext cx="9144000" cy="5143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70" name="Shape 70"/>
          <p:cNvSpPr/>
          <p:nvPr/>
        </p:nvSpPr>
        <p:spPr>
          <a:xfrm>
            <a:off x="-14" y="0"/>
            <a:ext cx="6472200" cy="1741500"/>
          </a:xfrm>
          <a:prstGeom prst="rect">
            <a:avLst/>
          </a:prstGeom>
          <a:solidFill>
            <a:srgbClr val="000000"/>
          </a:solidFill>
          <a:ln>
            <a:noFill/>
          </a:ln>
        </p:spPr>
        <p:txBody>
          <a:bodyPr anchorCtr="0" anchor="ctr" bIns="91425" lIns="91425" rIns="91425" tIns="91425">
            <a:noAutofit/>
          </a:bodyPr>
          <a:lstStyle/>
          <a:p>
            <a:pPr lvl="0">
              <a:spcBef>
                <a:spcPts val="0"/>
              </a:spcBef>
              <a:buNone/>
            </a:pPr>
            <a:r>
              <a:t/>
            </a:r>
            <a:endParaRPr/>
          </a:p>
        </p:txBody>
      </p:sp>
      <p:sp>
        <p:nvSpPr>
          <p:cNvPr id="71" name="Shape 71"/>
          <p:cNvSpPr/>
          <p:nvPr/>
        </p:nvSpPr>
        <p:spPr>
          <a:xfrm rot="10800000">
            <a:off x="3991186" y="-69"/>
            <a:ext cx="1741500" cy="1741500"/>
          </a:xfrm>
          <a:prstGeom prst="flowChartDelay">
            <a:avLst/>
          </a:prstGeom>
          <a:solidFill>
            <a:srgbClr val="434343">
              <a:alpha val="45490"/>
            </a:srgbClr>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rot="10800000">
            <a:off x="4435464" y="-69"/>
            <a:ext cx="1741500" cy="1741500"/>
          </a:xfrm>
          <a:prstGeom prst="flowChartDelay">
            <a:avLst/>
          </a:prstGeom>
          <a:solidFill>
            <a:srgbClr val="666666">
              <a:alpha val="27840"/>
            </a:srgbClr>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rot="10800000">
            <a:off x="4863675" y="-69"/>
            <a:ext cx="1741500" cy="1741500"/>
          </a:xfrm>
          <a:prstGeom prst="flowChartDelay">
            <a:avLst/>
          </a:prstGeom>
          <a:solidFill>
            <a:srgbClr val="434343"/>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a:off x="6551674" y="0"/>
            <a:ext cx="2592300" cy="1741500"/>
          </a:xfrm>
          <a:prstGeom prst="rect">
            <a:avLst/>
          </a:prstGeom>
          <a:solidFill>
            <a:srgbClr val="434343"/>
          </a:solidFill>
          <a:ln>
            <a:noFill/>
          </a:ln>
        </p:spPr>
        <p:txBody>
          <a:bodyPr anchorCtr="0" anchor="ctr" bIns="91425" lIns="91425" rIns="91425" tIns="91425">
            <a:noAutofit/>
          </a:bodyPr>
          <a:lstStyle/>
          <a:p>
            <a:pPr lvl="0">
              <a:spcBef>
                <a:spcPts val="0"/>
              </a:spcBef>
              <a:buNone/>
            </a:pPr>
            <a:r>
              <a:t/>
            </a:r>
            <a:endParaRPr/>
          </a:p>
        </p:txBody>
      </p:sp>
      <p:sp>
        <p:nvSpPr>
          <p:cNvPr id="75" name="Shape 75"/>
          <p:cNvSpPr txBox="1"/>
          <p:nvPr>
            <p:ph type="title"/>
          </p:nvPr>
        </p:nvSpPr>
        <p:spPr>
          <a:xfrm>
            <a:off x="324475" y="148225"/>
            <a:ext cx="3559500" cy="1373700"/>
          </a:xfrm>
          <a:prstGeom prst="rect">
            <a:avLst/>
          </a:prstGeom>
          <a:noFill/>
        </p:spPr>
        <p:txBody>
          <a:bodyPr anchorCtr="0" anchor="b" bIns="91425" lIns="91425" rIns="91425" tIns="91425"/>
          <a:lstStyle>
            <a:lvl1pPr lvl="0" algn="l">
              <a:lnSpc>
                <a:spcPct val="100000"/>
              </a:lnSpc>
              <a:spcBef>
                <a:spcPts val="0"/>
              </a:spcBef>
              <a:spcAft>
                <a:spcPts val="0"/>
              </a:spcAft>
              <a:buNone/>
              <a:defRPr b="1" sz="2800">
                <a:solidFill>
                  <a:srgbClr val="FFFFFF"/>
                </a:solidFill>
              </a:defRPr>
            </a:lvl1pPr>
            <a:lvl2pPr lvl="1" algn="l">
              <a:lnSpc>
                <a:spcPct val="100000"/>
              </a:lnSpc>
              <a:spcBef>
                <a:spcPts val="0"/>
              </a:spcBef>
              <a:spcAft>
                <a:spcPts val="0"/>
              </a:spcAft>
              <a:buNone/>
              <a:defRPr b="1" sz="2800">
                <a:solidFill>
                  <a:srgbClr val="FFFFFF"/>
                </a:solidFill>
              </a:defRPr>
            </a:lvl2pPr>
            <a:lvl3pPr lvl="2" algn="l">
              <a:lnSpc>
                <a:spcPct val="100000"/>
              </a:lnSpc>
              <a:spcBef>
                <a:spcPts val="0"/>
              </a:spcBef>
              <a:spcAft>
                <a:spcPts val="0"/>
              </a:spcAft>
              <a:buNone/>
              <a:defRPr b="1" sz="2800">
                <a:solidFill>
                  <a:srgbClr val="FFFFFF"/>
                </a:solidFill>
              </a:defRPr>
            </a:lvl3pPr>
            <a:lvl4pPr lvl="3" algn="l">
              <a:lnSpc>
                <a:spcPct val="100000"/>
              </a:lnSpc>
              <a:spcBef>
                <a:spcPts val="0"/>
              </a:spcBef>
              <a:spcAft>
                <a:spcPts val="0"/>
              </a:spcAft>
              <a:buNone/>
              <a:defRPr b="1" sz="2800">
                <a:solidFill>
                  <a:srgbClr val="FFFFFF"/>
                </a:solidFill>
              </a:defRPr>
            </a:lvl4pPr>
            <a:lvl5pPr lvl="4" algn="l">
              <a:lnSpc>
                <a:spcPct val="100000"/>
              </a:lnSpc>
              <a:spcBef>
                <a:spcPts val="0"/>
              </a:spcBef>
              <a:spcAft>
                <a:spcPts val="0"/>
              </a:spcAft>
              <a:buNone/>
              <a:defRPr b="1" sz="2800">
                <a:solidFill>
                  <a:srgbClr val="FFFFFF"/>
                </a:solidFill>
              </a:defRPr>
            </a:lvl5pPr>
            <a:lvl6pPr lvl="5" algn="l">
              <a:lnSpc>
                <a:spcPct val="100000"/>
              </a:lnSpc>
              <a:spcBef>
                <a:spcPts val="0"/>
              </a:spcBef>
              <a:spcAft>
                <a:spcPts val="0"/>
              </a:spcAft>
              <a:buNone/>
              <a:defRPr b="1" sz="2800">
                <a:solidFill>
                  <a:srgbClr val="FFFFFF"/>
                </a:solidFill>
              </a:defRPr>
            </a:lvl6pPr>
            <a:lvl7pPr lvl="6" algn="l">
              <a:lnSpc>
                <a:spcPct val="100000"/>
              </a:lnSpc>
              <a:spcBef>
                <a:spcPts val="0"/>
              </a:spcBef>
              <a:spcAft>
                <a:spcPts val="0"/>
              </a:spcAft>
              <a:buNone/>
              <a:defRPr b="1" sz="2800">
                <a:solidFill>
                  <a:srgbClr val="FFFFFF"/>
                </a:solidFill>
              </a:defRPr>
            </a:lvl7pPr>
            <a:lvl8pPr lvl="7" algn="l">
              <a:lnSpc>
                <a:spcPct val="100000"/>
              </a:lnSpc>
              <a:spcBef>
                <a:spcPts val="0"/>
              </a:spcBef>
              <a:spcAft>
                <a:spcPts val="0"/>
              </a:spcAft>
              <a:buNone/>
              <a:defRPr b="1" sz="2800">
                <a:solidFill>
                  <a:srgbClr val="FFFFFF"/>
                </a:solidFill>
              </a:defRPr>
            </a:lvl8pPr>
            <a:lvl9pPr lvl="8" algn="l">
              <a:lnSpc>
                <a:spcPct val="100000"/>
              </a:lnSpc>
              <a:spcBef>
                <a:spcPts val="0"/>
              </a:spcBef>
              <a:spcAft>
                <a:spcPts val="0"/>
              </a:spcAft>
              <a:buNone/>
              <a:defRPr b="1" sz="2800">
                <a:solidFill>
                  <a:srgbClr val="FFFFFF"/>
                </a:solidFill>
              </a:defRPr>
            </a:lvl9pPr>
          </a:lstStyle>
          <a:p/>
        </p:txBody>
      </p:sp>
      <p:sp>
        <p:nvSpPr>
          <p:cNvPr id="76" name="Shape 76"/>
          <p:cNvSpPr txBox="1"/>
          <p:nvPr>
            <p:ph idx="1" type="body"/>
          </p:nvPr>
        </p:nvSpPr>
        <p:spPr>
          <a:xfrm>
            <a:off x="324475" y="1920450"/>
            <a:ext cx="8494800" cy="2704200"/>
          </a:xfrm>
          <a:prstGeom prst="rect">
            <a:avLst/>
          </a:prstGeom>
          <a:noFill/>
        </p:spPr>
        <p:txBody>
          <a:bodyPr anchorCtr="0" anchor="t" bIns="91425" lIns="91425" rIns="91425" tIns="91425"/>
          <a:lstStyle>
            <a:lvl1pPr lvl="0" algn="l">
              <a:lnSpc>
                <a:spcPct val="115000"/>
              </a:lnSpc>
              <a:spcBef>
                <a:spcPts val="0"/>
              </a:spcBef>
              <a:spcAft>
                <a:spcPts val="1600"/>
              </a:spcAft>
              <a:buClr>
                <a:srgbClr val="616161"/>
              </a:buClr>
              <a:buSzPct val="100000"/>
              <a:defRPr sz="1800">
                <a:solidFill>
                  <a:srgbClr val="616161"/>
                </a:solidFill>
              </a:defRPr>
            </a:lvl1pPr>
            <a:lvl2pPr lvl="1" algn="l">
              <a:lnSpc>
                <a:spcPct val="115000"/>
              </a:lnSpc>
              <a:spcBef>
                <a:spcPts val="0"/>
              </a:spcBef>
              <a:spcAft>
                <a:spcPts val="1600"/>
              </a:spcAft>
              <a:buClr>
                <a:srgbClr val="616161"/>
              </a:buClr>
              <a:defRPr sz="1400">
                <a:solidFill>
                  <a:srgbClr val="616161"/>
                </a:solidFill>
              </a:defRPr>
            </a:lvl2pPr>
            <a:lvl3pPr lvl="2" algn="l">
              <a:lnSpc>
                <a:spcPct val="115000"/>
              </a:lnSpc>
              <a:spcBef>
                <a:spcPts val="0"/>
              </a:spcBef>
              <a:spcAft>
                <a:spcPts val="1600"/>
              </a:spcAft>
              <a:buClr>
                <a:srgbClr val="616161"/>
              </a:buClr>
              <a:defRPr sz="1400">
                <a:solidFill>
                  <a:srgbClr val="616161"/>
                </a:solidFill>
              </a:defRPr>
            </a:lvl3pPr>
            <a:lvl4pPr lvl="3" algn="l">
              <a:lnSpc>
                <a:spcPct val="115000"/>
              </a:lnSpc>
              <a:spcBef>
                <a:spcPts val="0"/>
              </a:spcBef>
              <a:spcAft>
                <a:spcPts val="1600"/>
              </a:spcAft>
              <a:buClr>
                <a:srgbClr val="616161"/>
              </a:buClr>
              <a:defRPr sz="1400">
                <a:solidFill>
                  <a:srgbClr val="616161"/>
                </a:solidFill>
              </a:defRPr>
            </a:lvl4pPr>
            <a:lvl5pPr lvl="4" algn="l">
              <a:lnSpc>
                <a:spcPct val="115000"/>
              </a:lnSpc>
              <a:spcBef>
                <a:spcPts val="0"/>
              </a:spcBef>
              <a:spcAft>
                <a:spcPts val="1600"/>
              </a:spcAft>
              <a:buClr>
                <a:srgbClr val="616161"/>
              </a:buClr>
              <a:defRPr sz="1400">
                <a:solidFill>
                  <a:srgbClr val="616161"/>
                </a:solidFill>
              </a:defRPr>
            </a:lvl5pPr>
            <a:lvl6pPr lvl="5" algn="l">
              <a:lnSpc>
                <a:spcPct val="115000"/>
              </a:lnSpc>
              <a:spcBef>
                <a:spcPts val="0"/>
              </a:spcBef>
              <a:spcAft>
                <a:spcPts val="1600"/>
              </a:spcAft>
              <a:buClr>
                <a:srgbClr val="616161"/>
              </a:buClr>
              <a:defRPr sz="1400">
                <a:solidFill>
                  <a:srgbClr val="616161"/>
                </a:solidFill>
              </a:defRPr>
            </a:lvl6pPr>
            <a:lvl7pPr lvl="6" algn="l">
              <a:lnSpc>
                <a:spcPct val="115000"/>
              </a:lnSpc>
              <a:spcBef>
                <a:spcPts val="0"/>
              </a:spcBef>
              <a:spcAft>
                <a:spcPts val="1600"/>
              </a:spcAft>
              <a:buClr>
                <a:srgbClr val="616161"/>
              </a:buClr>
              <a:defRPr sz="1400">
                <a:solidFill>
                  <a:srgbClr val="616161"/>
                </a:solidFill>
              </a:defRPr>
            </a:lvl7pPr>
            <a:lvl8pPr lvl="7" algn="l">
              <a:lnSpc>
                <a:spcPct val="115000"/>
              </a:lnSpc>
              <a:spcBef>
                <a:spcPts val="0"/>
              </a:spcBef>
              <a:spcAft>
                <a:spcPts val="1600"/>
              </a:spcAft>
              <a:buClr>
                <a:srgbClr val="616161"/>
              </a:buClr>
              <a:defRPr sz="1400">
                <a:solidFill>
                  <a:srgbClr val="616161"/>
                </a:solidFill>
              </a:defRPr>
            </a:lvl8pPr>
            <a:lvl9pPr lvl="8" algn="l">
              <a:lnSpc>
                <a:spcPct val="115000"/>
              </a:lnSpc>
              <a:spcBef>
                <a:spcPts val="0"/>
              </a:spcBef>
              <a:spcAft>
                <a:spcPts val="1600"/>
              </a:spcAft>
              <a:buClr>
                <a:srgbClr val="616161"/>
              </a:buClr>
              <a:defRPr sz="1400">
                <a:solidFill>
                  <a:srgbClr val="616161"/>
                </a:solidFill>
              </a:defRPr>
            </a:lvl9pPr>
          </a:lstStyle>
          <a:p/>
        </p:txBody>
      </p:sp>
      <p:sp>
        <p:nvSpPr>
          <p:cNvPr id="77" name="Shape 77"/>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GB" sz="1000">
                <a:solidFill>
                  <a:srgbClr val="616161"/>
                </a:solidFil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2">
    <p:bg>
      <p:bgPr>
        <a:solidFill>
          <a:srgbClr val="FFFFFF"/>
        </a:solidFill>
      </p:bgPr>
    </p:bg>
    <p:spTree>
      <p:nvGrpSpPr>
        <p:cNvPr id="78" name="Shape 78"/>
        <p:cNvGrpSpPr/>
        <p:nvPr/>
      </p:nvGrpSpPr>
      <p:grpSpPr>
        <a:xfrm>
          <a:off x="0" y="0"/>
          <a:ext cx="0" cy="0"/>
          <a:chOff x="0" y="0"/>
          <a:chExt cx="0" cy="0"/>
        </a:xfrm>
      </p:grpSpPr>
      <p:sp>
        <p:nvSpPr>
          <p:cNvPr id="79" name="Shape 79"/>
          <p:cNvSpPr/>
          <p:nvPr/>
        </p:nvSpPr>
        <p:spPr>
          <a:xfrm>
            <a:off x="0" y="0"/>
            <a:ext cx="9144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80" name="Shape 80"/>
          <p:cNvSpPr txBox="1"/>
          <p:nvPr>
            <p:ph type="title"/>
          </p:nvPr>
        </p:nvSpPr>
        <p:spPr>
          <a:xfrm>
            <a:off x="291875" y="406900"/>
            <a:ext cx="4813500" cy="1388700"/>
          </a:xfrm>
          <a:prstGeom prst="rect">
            <a:avLst/>
          </a:prstGeom>
          <a:noFill/>
        </p:spPr>
        <p:txBody>
          <a:bodyPr anchorCtr="0" anchor="b" bIns="91425" lIns="91425" rIns="91425" tIns="91425"/>
          <a:lstStyle>
            <a:lvl1pPr lvl="0" algn="l">
              <a:lnSpc>
                <a:spcPct val="100000"/>
              </a:lnSpc>
              <a:spcBef>
                <a:spcPts val="0"/>
              </a:spcBef>
              <a:spcAft>
                <a:spcPts val="0"/>
              </a:spcAft>
              <a:buClr>
                <a:schemeClr val="dk1"/>
              </a:buClr>
              <a:buSzPct val="100000"/>
              <a:buNone/>
              <a:defRPr sz="3000">
                <a:solidFill>
                  <a:schemeClr val="dk1"/>
                </a:solidFill>
              </a:defRPr>
            </a:lvl1pPr>
            <a:lvl2pPr lvl="1" algn="l">
              <a:lnSpc>
                <a:spcPct val="100000"/>
              </a:lnSpc>
              <a:spcBef>
                <a:spcPts val="0"/>
              </a:spcBef>
              <a:spcAft>
                <a:spcPts val="0"/>
              </a:spcAft>
              <a:buClr>
                <a:schemeClr val="dk1"/>
              </a:buClr>
              <a:buSzPct val="100000"/>
              <a:buNone/>
              <a:defRPr sz="3000">
                <a:solidFill>
                  <a:schemeClr val="dk1"/>
                </a:solidFill>
              </a:defRPr>
            </a:lvl2pPr>
            <a:lvl3pPr lvl="2" algn="l">
              <a:lnSpc>
                <a:spcPct val="100000"/>
              </a:lnSpc>
              <a:spcBef>
                <a:spcPts val="0"/>
              </a:spcBef>
              <a:spcAft>
                <a:spcPts val="0"/>
              </a:spcAft>
              <a:buClr>
                <a:schemeClr val="dk1"/>
              </a:buClr>
              <a:buSzPct val="100000"/>
              <a:buNone/>
              <a:defRPr sz="3000">
                <a:solidFill>
                  <a:schemeClr val="dk1"/>
                </a:solidFill>
              </a:defRPr>
            </a:lvl3pPr>
            <a:lvl4pPr lvl="3" algn="l">
              <a:lnSpc>
                <a:spcPct val="100000"/>
              </a:lnSpc>
              <a:spcBef>
                <a:spcPts val="0"/>
              </a:spcBef>
              <a:spcAft>
                <a:spcPts val="0"/>
              </a:spcAft>
              <a:buClr>
                <a:schemeClr val="dk1"/>
              </a:buClr>
              <a:buSzPct val="100000"/>
              <a:buNone/>
              <a:defRPr sz="3000">
                <a:solidFill>
                  <a:schemeClr val="dk1"/>
                </a:solidFill>
              </a:defRPr>
            </a:lvl4pPr>
            <a:lvl5pPr lvl="4" algn="l">
              <a:lnSpc>
                <a:spcPct val="100000"/>
              </a:lnSpc>
              <a:spcBef>
                <a:spcPts val="0"/>
              </a:spcBef>
              <a:spcAft>
                <a:spcPts val="0"/>
              </a:spcAft>
              <a:buClr>
                <a:schemeClr val="dk1"/>
              </a:buClr>
              <a:buSzPct val="100000"/>
              <a:buNone/>
              <a:defRPr sz="3000">
                <a:solidFill>
                  <a:schemeClr val="dk1"/>
                </a:solidFill>
              </a:defRPr>
            </a:lvl5pPr>
            <a:lvl6pPr lvl="5" algn="l">
              <a:lnSpc>
                <a:spcPct val="100000"/>
              </a:lnSpc>
              <a:spcBef>
                <a:spcPts val="0"/>
              </a:spcBef>
              <a:spcAft>
                <a:spcPts val="0"/>
              </a:spcAft>
              <a:buClr>
                <a:schemeClr val="dk1"/>
              </a:buClr>
              <a:buSzPct val="100000"/>
              <a:buNone/>
              <a:defRPr sz="3000">
                <a:solidFill>
                  <a:schemeClr val="dk1"/>
                </a:solidFill>
              </a:defRPr>
            </a:lvl6pPr>
            <a:lvl7pPr lvl="6" algn="l">
              <a:lnSpc>
                <a:spcPct val="100000"/>
              </a:lnSpc>
              <a:spcBef>
                <a:spcPts val="0"/>
              </a:spcBef>
              <a:spcAft>
                <a:spcPts val="0"/>
              </a:spcAft>
              <a:buClr>
                <a:schemeClr val="dk1"/>
              </a:buClr>
              <a:buSzPct val="100000"/>
              <a:buNone/>
              <a:defRPr sz="3000">
                <a:solidFill>
                  <a:schemeClr val="dk1"/>
                </a:solidFill>
              </a:defRPr>
            </a:lvl7pPr>
            <a:lvl8pPr lvl="7" algn="l">
              <a:lnSpc>
                <a:spcPct val="100000"/>
              </a:lnSpc>
              <a:spcBef>
                <a:spcPts val="0"/>
              </a:spcBef>
              <a:spcAft>
                <a:spcPts val="0"/>
              </a:spcAft>
              <a:buClr>
                <a:schemeClr val="dk1"/>
              </a:buClr>
              <a:buSzPct val="100000"/>
              <a:buNone/>
              <a:defRPr sz="3000">
                <a:solidFill>
                  <a:schemeClr val="dk1"/>
                </a:solidFill>
              </a:defRPr>
            </a:lvl8pPr>
            <a:lvl9pPr lvl="8" algn="l">
              <a:lnSpc>
                <a:spcPct val="100000"/>
              </a:lnSpc>
              <a:spcBef>
                <a:spcPts val="0"/>
              </a:spcBef>
              <a:spcAft>
                <a:spcPts val="0"/>
              </a:spcAft>
              <a:buClr>
                <a:schemeClr val="dk1"/>
              </a:buClr>
              <a:buSzPct val="100000"/>
              <a:buNone/>
              <a:defRPr sz="3000">
                <a:solidFill>
                  <a:schemeClr val="dk1"/>
                </a:solidFill>
              </a:defRPr>
            </a:lvl9pPr>
          </a:lstStyle>
          <a:p/>
        </p:txBody>
      </p:sp>
      <p:sp>
        <p:nvSpPr>
          <p:cNvPr id="81" name="Shape 81"/>
          <p:cNvSpPr txBox="1"/>
          <p:nvPr>
            <p:ph idx="1" type="body"/>
          </p:nvPr>
        </p:nvSpPr>
        <p:spPr>
          <a:xfrm>
            <a:off x="291975" y="1854951"/>
            <a:ext cx="4813500" cy="2577000"/>
          </a:xfrm>
          <a:prstGeom prst="rect">
            <a:avLst/>
          </a:prstGeom>
          <a:noFill/>
        </p:spPr>
        <p:txBody>
          <a:bodyPr anchorCtr="0" anchor="t" bIns="91425" lIns="91425" rIns="91425" tIns="91425"/>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p:txBody>
      </p:sp>
      <p:sp>
        <p:nvSpPr>
          <p:cNvPr id="82" name="Shape 82"/>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GB" sz="1000">
                <a:solidFill>
                  <a:schemeClr val="dk2"/>
                </a:solidFil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5">
    <p:bg>
      <p:bgPr>
        <a:solidFill>
          <a:srgbClr val="FFFFFF"/>
        </a:solidFill>
      </p:bgPr>
    </p:bg>
    <p:spTree>
      <p:nvGrpSpPr>
        <p:cNvPr id="83" name="Shape 83"/>
        <p:cNvGrpSpPr/>
        <p:nvPr/>
      </p:nvGrpSpPr>
      <p:grpSpPr>
        <a:xfrm>
          <a:off x="0" y="0"/>
          <a:ext cx="0" cy="0"/>
          <a:chOff x="0" y="0"/>
          <a:chExt cx="0" cy="0"/>
        </a:xfrm>
      </p:grpSpPr>
      <p:sp>
        <p:nvSpPr>
          <p:cNvPr id="84" name="Shape 84"/>
          <p:cNvSpPr/>
          <p:nvPr/>
        </p:nvSpPr>
        <p:spPr>
          <a:xfrm>
            <a:off x="0" y="0"/>
            <a:ext cx="9144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85" name="Shape 85"/>
          <p:cNvSpPr/>
          <p:nvPr/>
        </p:nvSpPr>
        <p:spPr>
          <a:xfrm>
            <a:off x="0" y="0"/>
            <a:ext cx="4572000" cy="5143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86" name="Shape 86"/>
          <p:cNvSpPr txBox="1"/>
          <p:nvPr>
            <p:ph type="title"/>
          </p:nvPr>
        </p:nvSpPr>
        <p:spPr>
          <a:xfrm>
            <a:off x="4852825" y="233150"/>
            <a:ext cx="4016400" cy="1181400"/>
          </a:xfrm>
          <a:prstGeom prst="rect">
            <a:avLst/>
          </a:prstGeom>
          <a:noFill/>
        </p:spPr>
        <p:txBody>
          <a:bodyPr anchorCtr="0" anchor="b" bIns="91425" lIns="91425" rIns="91425" tIns="91425"/>
          <a:lstStyle>
            <a:lvl1pPr lvl="0" algn="l">
              <a:lnSpc>
                <a:spcPct val="100000"/>
              </a:lnSpc>
              <a:spcBef>
                <a:spcPts val="0"/>
              </a:spcBef>
              <a:spcAft>
                <a:spcPts val="0"/>
              </a:spcAft>
              <a:buClr>
                <a:schemeClr val="dk1"/>
              </a:buClr>
              <a:buSzPct val="100000"/>
              <a:buNone/>
              <a:defRPr b="1" sz="3000">
                <a:solidFill>
                  <a:schemeClr val="dk1"/>
                </a:solidFill>
              </a:defRPr>
            </a:lvl1pPr>
            <a:lvl2pPr lvl="1" algn="l">
              <a:lnSpc>
                <a:spcPct val="100000"/>
              </a:lnSpc>
              <a:spcBef>
                <a:spcPts val="0"/>
              </a:spcBef>
              <a:spcAft>
                <a:spcPts val="0"/>
              </a:spcAft>
              <a:buClr>
                <a:schemeClr val="dk1"/>
              </a:buClr>
              <a:buSzPct val="100000"/>
              <a:buNone/>
              <a:defRPr b="1" sz="3000">
                <a:solidFill>
                  <a:schemeClr val="dk1"/>
                </a:solidFill>
              </a:defRPr>
            </a:lvl2pPr>
            <a:lvl3pPr lvl="2" algn="l">
              <a:lnSpc>
                <a:spcPct val="100000"/>
              </a:lnSpc>
              <a:spcBef>
                <a:spcPts val="0"/>
              </a:spcBef>
              <a:spcAft>
                <a:spcPts val="0"/>
              </a:spcAft>
              <a:buClr>
                <a:schemeClr val="dk1"/>
              </a:buClr>
              <a:buSzPct val="100000"/>
              <a:buNone/>
              <a:defRPr b="1" sz="3000">
                <a:solidFill>
                  <a:schemeClr val="dk1"/>
                </a:solidFill>
              </a:defRPr>
            </a:lvl3pPr>
            <a:lvl4pPr lvl="3" algn="l">
              <a:lnSpc>
                <a:spcPct val="100000"/>
              </a:lnSpc>
              <a:spcBef>
                <a:spcPts val="0"/>
              </a:spcBef>
              <a:spcAft>
                <a:spcPts val="0"/>
              </a:spcAft>
              <a:buClr>
                <a:schemeClr val="dk1"/>
              </a:buClr>
              <a:buSzPct val="100000"/>
              <a:buNone/>
              <a:defRPr b="1" sz="3000">
                <a:solidFill>
                  <a:schemeClr val="dk1"/>
                </a:solidFill>
              </a:defRPr>
            </a:lvl4pPr>
            <a:lvl5pPr lvl="4" algn="l">
              <a:lnSpc>
                <a:spcPct val="100000"/>
              </a:lnSpc>
              <a:spcBef>
                <a:spcPts val="0"/>
              </a:spcBef>
              <a:spcAft>
                <a:spcPts val="0"/>
              </a:spcAft>
              <a:buClr>
                <a:schemeClr val="dk1"/>
              </a:buClr>
              <a:buSzPct val="100000"/>
              <a:buNone/>
              <a:defRPr b="1" sz="3000">
                <a:solidFill>
                  <a:schemeClr val="dk1"/>
                </a:solidFill>
              </a:defRPr>
            </a:lvl5pPr>
            <a:lvl6pPr lvl="5" algn="l">
              <a:lnSpc>
                <a:spcPct val="100000"/>
              </a:lnSpc>
              <a:spcBef>
                <a:spcPts val="0"/>
              </a:spcBef>
              <a:spcAft>
                <a:spcPts val="0"/>
              </a:spcAft>
              <a:buClr>
                <a:schemeClr val="dk1"/>
              </a:buClr>
              <a:buSzPct val="100000"/>
              <a:buNone/>
              <a:defRPr b="1" sz="3000">
                <a:solidFill>
                  <a:schemeClr val="dk1"/>
                </a:solidFill>
              </a:defRPr>
            </a:lvl6pPr>
            <a:lvl7pPr lvl="6" algn="l">
              <a:lnSpc>
                <a:spcPct val="100000"/>
              </a:lnSpc>
              <a:spcBef>
                <a:spcPts val="0"/>
              </a:spcBef>
              <a:spcAft>
                <a:spcPts val="0"/>
              </a:spcAft>
              <a:buClr>
                <a:schemeClr val="dk1"/>
              </a:buClr>
              <a:buSzPct val="100000"/>
              <a:buNone/>
              <a:defRPr b="1" sz="3000">
                <a:solidFill>
                  <a:schemeClr val="dk1"/>
                </a:solidFill>
              </a:defRPr>
            </a:lvl7pPr>
            <a:lvl8pPr lvl="7" algn="l">
              <a:lnSpc>
                <a:spcPct val="100000"/>
              </a:lnSpc>
              <a:spcBef>
                <a:spcPts val="0"/>
              </a:spcBef>
              <a:spcAft>
                <a:spcPts val="0"/>
              </a:spcAft>
              <a:buClr>
                <a:schemeClr val="dk1"/>
              </a:buClr>
              <a:buSzPct val="100000"/>
              <a:buNone/>
              <a:defRPr b="1" sz="3000">
                <a:solidFill>
                  <a:schemeClr val="dk1"/>
                </a:solidFill>
              </a:defRPr>
            </a:lvl8pPr>
            <a:lvl9pPr lvl="8" algn="l">
              <a:lnSpc>
                <a:spcPct val="100000"/>
              </a:lnSpc>
              <a:spcBef>
                <a:spcPts val="0"/>
              </a:spcBef>
              <a:spcAft>
                <a:spcPts val="0"/>
              </a:spcAft>
              <a:buClr>
                <a:schemeClr val="dk1"/>
              </a:buClr>
              <a:buSzPct val="100000"/>
              <a:buNone/>
              <a:defRPr b="1" sz="3000">
                <a:solidFill>
                  <a:schemeClr val="dk1"/>
                </a:solidFill>
              </a:defRPr>
            </a:lvl9pPr>
          </a:lstStyle>
          <a:p/>
        </p:txBody>
      </p:sp>
      <p:sp>
        <p:nvSpPr>
          <p:cNvPr id="87" name="Shape 87"/>
          <p:cNvSpPr txBox="1"/>
          <p:nvPr>
            <p:ph idx="1" type="body"/>
          </p:nvPr>
        </p:nvSpPr>
        <p:spPr>
          <a:xfrm>
            <a:off x="4852900" y="1672726"/>
            <a:ext cx="4016400" cy="2990400"/>
          </a:xfrm>
          <a:prstGeom prst="rect">
            <a:avLst/>
          </a:prstGeom>
          <a:noFill/>
        </p:spPr>
        <p:txBody>
          <a:bodyPr anchorCtr="0" anchor="t" bIns="91425" lIns="91425" rIns="91425" tIns="91425"/>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p:txBody>
      </p:sp>
      <p:sp>
        <p:nvSpPr>
          <p:cNvPr id="88" name="Shape 88"/>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GB" sz="1000">
                <a:solidFill>
                  <a:schemeClr val="dk2"/>
                </a:solidFil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6">
    <p:bg>
      <p:bgPr>
        <a:solidFill>
          <a:srgbClr val="FFFFFF"/>
        </a:solidFill>
      </p:bgPr>
    </p:bg>
    <p:spTree>
      <p:nvGrpSpPr>
        <p:cNvPr id="89" name="Shape 89"/>
        <p:cNvGrpSpPr/>
        <p:nvPr/>
      </p:nvGrpSpPr>
      <p:grpSpPr>
        <a:xfrm>
          <a:off x="0" y="0"/>
          <a:ext cx="0" cy="0"/>
          <a:chOff x="0" y="0"/>
          <a:chExt cx="0" cy="0"/>
        </a:xfrm>
      </p:grpSpPr>
      <p:sp>
        <p:nvSpPr>
          <p:cNvPr id="90" name="Shape 90"/>
          <p:cNvSpPr/>
          <p:nvPr/>
        </p:nvSpPr>
        <p:spPr>
          <a:xfrm>
            <a:off x="0" y="0"/>
            <a:ext cx="9144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91" name="Shape 91"/>
          <p:cNvSpPr/>
          <p:nvPr/>
        </p:nvSpPr>
        <p:spPr>
          <a:xfrm>
            <a:off x="0" y="0"/>
            <a:ext cx="4572000" cy="5143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92" name="Shape 92"/>
          <p:cNvSpPr txBox="1"/>
          <p:nvPr>
            <p:ph type="title"/>
          </p:nvPr>
        </p:nvSpPr>
        <p:spPr>
          <a:xfrm>
            <a:off x="4852825" y="233150"/>
            <a:ext cx="4016400" cy="1181400"/>
          </a:xfrm>
          <a:prstGeom prst="rect">
            <a:avLst/>
          </a:prstGeom>
          <a:noFill/>
        </p:spPr>
        <p:txBody>
          <a:bodyPr anchorCtr="0" anchor="b" bIns="91425" lIns="91425" rIns="91425" tIns="91425"/>
          <a:lstStyle>
            <a:lvl1pPr lvl="0" algn="l">
              <a:lnSpc>
                <a:spcPct val="100000"/>
              </a:lnSpc>
              <a:spcBef>
                <a:spcPts val="0"/>
              </a:spcBef>
              <a:spcAft>
                <a:spcPts val="0"/>
              </a:spcAft>
              <a:buClr>
                <a:schemeClr val="dk1"/>
              </a:buClr>
              <a:buSzPct val="100000"/>
              <a:buNone/>
              <a:defRPr b="1" sz="3000">
                <a:solidFill>
                  <a:schemeClr val="dk1"/>
                </a:solidFill>
              </a:defRPr>
            </a:lvl1pPr>
            <a:lvl2pPr lvl="1" algn="l">
              <a:lnSpc>
                <a:spcPct val="100000"/>
              </a:lnSpc>
              <a:spcBef>
                <a:spcPts val="0"/>
              </a:spcBef>
              <a:spcAft>
                <a:spcPts val="0"/>
              </a:spcAft>
              <a:buClr>
                <a:schemeClr val="dk1"/>
              </a:buClr>
              <a:buSzPct val="100000"/>
              <a:buNone/>
              <a:defRPr b="1" sz="3000">
                <a:solidFill>
                  <a:schemeClr val="dk1"/>
                </a:solidFill>
              </a:defRPr>
            </a:lvl2pPr>
            <a:lvl3pPr lvl="2" algn="l">
              <a:lnSpc>
                <a:spcPct val="100000"/>
              </a:lnSpc>
              <a:spcBef>
                <a:spcPts val="0"/>
              </a:spcBef>
              <a:spcAft>
                <a:spcPts val="0"/>
              </a:spcAft>
              <a:buClr>
                <a:schemeClr val="dk1"/>
              </a:buClr>
              <a:buSzPct val="100000"/>
              <a:buNone/>
              <a:defRPr b="1" sz="3000">
                <a:solidFill>
                  <a:schemeClr val="dk1"/>
                </a:solidFill>
              </a:defRPr>
            </a:lvl3pPr>
            <a:lvl4pPr lvl="3" algn="l">
              <a:lnSpc>
                <a:spcPct val="100000"/>
              </a:lnSpc>
              <a:spcBef>
                <a:spcPts val="0"/>
              </a:spcBef>
              <a:spcAft>
                <a:spcPts val="0"/>
              </a:spcAft>
              <a:buClr>
                <a:schemeClr val="dk1"/>
              </a:buClr>
              <a:buSzPct val="100000"/>
              <a:buNone/>
              <a:defRPr b="1" sz="3000">
                <a:solidFill>
                  <a:schemeClr val="dk1"/>
                </a:solidFill>
              </a:defRPr>
            </a:lvl4pPr>
            <a:lvl5pPr lvl="4" algn="l">
              <a:lnSpc>
                <a:spcPct val="100000"/>
              </a:lnSpc>
              <a:spcBef>
                <a:spcPts val="0"/>
              </a:spcBef>
              <a:spcAft>
                <a:spcPts val="0"/>
              </a:spcAft>
              <a:buClr>
                <a:schemeClr val="dk1"/>
              </a:buClr>
              <a:buSzPct val="100000"/>
              <a:buNone/>
              <a:defRPr b="1" sz="3000">
                <a:solidFill>
                  <a:schemeClr val="dk1"/>
                </a:solidFill>
              </a:defRPr>
            </a:lvl5pPr>
            <a:lvl6pPr lvl="5" algn="l">
              <a:lnSpc>
                <a:spcPct val="100000"/>
              </a:lnSpc>
              <a:spcBef>
                <a:spcPts val="0"/>
              </a:spcBef>
              <a:spcAft>
                <a:spcPts val="0"/>
              </a:spcAft>
              <a:buClr>
                <a:schemeClr val="dk1"/>
              </a:buClr>
              <a:buSzPct val="100000"/>
              <a:buNone/>
              <a:defRPr b="1" sz="3000">
                <a:solidFill>
                  <a:schemeClr val="dk1"/>
                </a:solidFill>
              </a:defRPr>
            </a:lvl6pPr>
            <a:lvl7pPr lvl="6" algn="l">
              <a:lnSpc>
                <a:spcPct val="100000"/>
              </a:lnSpc>
              <a:spcBef>
                <a:spcPts val="0"/>
              </a:spcBef>
              <a:spcAft>
                <a:spcPts val="0"/>
              </a:spcAft>
              <a:buClr>
                <a:schemeClr val="dk1"/>
              </a:buClr>
              <a:buSzPct val="100000"/>
              <a:buNone/>
              <a:defRPr b="1" sz="3000">
                <a:solidFill>
                  <a:schemeClr val="dk1"/>
                </a:solidFill>
              </a:defRPr>
            </a:lvl7pPr>
            <a:lvl8pPr lvl="7" algn="l">
              <a:lnSpc>
                <a:spcPct val="100000"/>
              </a:lnSpc>
              <a:spcBef>
                <a:spcPts val="0"/>
              </a:spcBef>
              <a:spcAft>
                <a:spcPts val="0"/>
              </a:spcAft>
              <a:buClr>
                <a:schemeClr val="dk1"/>
              </a:buClr>
              <a:buSzPct val="100000"/>
              <a:buNone/>
              <a:defRPr b="1" sz="3000">
                <a:solidFill>
                  <a:schemeClr val="dk1"/>
                </a:solidFill>
              </a:defRPr>
            </a:lvl8pPr>
            <a:lvl9pPr lvl="8" algn="l">
              <a:lnSpc>
                <a:spcPct val="100000"/>
              </a:lnSpc>
              <a:spcBef>
                <a:spcPts val="0"/>
              </a:spcBef>
              <a:spcAft>
                <a:spcPts val="0"/>
              </a:spcAft>
              <a:buClr>
                <a:schemeClr val="dk1"/>
              </a:buClr>
              <a:buSzPct val="100000"/>
              <a:buNone/>
              <a:defRPr b="1" sz="3000">
                <a:solidFill>
                  <a:schemeClr val="dk1"/>
                </a:solidFill>
              </a:defRPr>
            </a:lvl9pPr>
          </a:lstStyle>
          <a:p/>
        </p:txBody>
      </p:sp>
      <p:sp>
        <p:nvSpPr>
          <p:cNvPr id="93" name="Shape 93"/>
          <p:cNvSpPr txBox="1"/>
          <p:nvPr>
            <p:ph idx="1" type="body"/>
          </p:nvPr>
        </p:nvSpPr>
        <p:spPr>
          <a:xfrm>
            <a:off x="4852900" y="1672726"/>
            <a:ext cx="4016400" cy="2990400"/>
          </a:xfrm>
          <a:prstGeom prst="rect">
            <a:avLst/>
          </a:prstGeom>
          <a:noFill/>
        </p:spPr>
        <p:txBody>
          <a:bodyPr anchorCtr="0" anchor="t" bIns="91425" lIns="91425" rIns="91425" tIns="91425"/>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p:txBody>
      </p:sp>
      <p:sp>
        <p:nvSpPr>
          <p:cNvPr id="94" name="Shape 94"/>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GB" sz="1000">
                <a:solidFill>
                  <a:schemeClr val="dk2"/>
                </a:solidFil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2" name="Shape 112"/>
        <p:cNvGrpSpPr/>
        <p:nvPr/>
      </p:nvGrpSpPr>
      <p:grpSpPr>
        <a:xfrm>
          <a:off x="0" y="0"/>
          <a:ext cx="0" cy="0"/>
          <a:chOff x="0" y="0"/>
          <a:chExt cx="0" cy="0"/>
        </a:xfrm>
      </p:grpSpPr>
      <p:sp>
        <p:nvSpPr>
          <p:cNvPr id="113" name="Shape 113"/>
          <p:cNvSpPr txBox="1"/>
          <p:nvPr>
            <p:ph idx="10" type="dt"/>
          </p:nvPr>
        </p:nvSpPr>
        <p:spPr>
          <a:xfrm>
            <a:off x="5403849" y="4531021"/>
            <a:ext cx="683954" cy="273843"/>
          </a:xfrm>
          <a:prstGeom prst="rect">
            <a:avLst/>
          </a:prstGeom>
          <a:noFill/>
          <a:ln>
            <a:noFill/>
          </a:ln>
        </p:spPr>
        <p:txBody>
          <a:bodyPr anchorCtr="0" anchor="ctr" bIns="68575" lIns="68575" rIns="68575" tIns="68575"/>
          <a:lstStyle>
            <a:lvl1pPr indent="0" lvl="0" marL="0" marR="0" rtl="0" algn="r">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14" name="Shape 114"/>
          <p:cNvSpPr txBox="1"/>
          <p:nvPr>
            <p:ph idx="11" type="ftr"/>
          </p:nvPr>
        </p:nvSpPr>
        <p:spPr>
          <a:xfrm>
            <a:off x="508000" y="4531021"/>
            <a:ext cx="4723209" cy="273843"/>
          </a:xfrm>
          <a:prstGeom prst="rect">
            <a:avLst/>
          </a:prstGeom>
          <a:noFill/>
          <a:ln>
            <a:noFill/>
          </a:ln>
        </p:spPr>
        <p:txBody>
          <a:bodyPr anchorCtr="0" anchor="ctr" bIns="68575" lIns="68575" rIns="68575" tIns="68575"/>
          <a:lstStyle>
            <a:lvl1pPr indent="0" lvl="0" marL="0" marR="0" rtl="0" algn="l">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15" name="Shape 115"/>
          <p:cNvSpPr txBox="1"/>
          <p:nvPr>
            <p:ph idx="12" type="sldNum"/>
          </p:nvPr>
        </p:nvSpPr>
        <p:spPr>
          <a:xfrm>
            <a:off x="6442997" y="4531021"/>
            <a:ext cx="512504"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GB" sz="7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6" name="Shape 116"/>
        <p:cNvGrpSpPr/>
        <p:nvPr/>
      </p:nvGrpSpPr>
      <p:grpSpPr>
        <a:xfrm>
          <a:off x="0" y="0"/>
          <a:ext cx="0" cy="0"/>
          <a:chOff x="0" y="0"/>
          <a:chExt cx="0" cy="0"/>
        </a:xfrm>
      </p:grpSpPr>
      <p:grpSp>
        <p:nvGrpSpPr>
          <p:cNvPr id="117" name="Shape 117"/>
          <p:cNvGrpSpPr/>
          <p:nvPr/>
        </p:nvGrpSpPr>
        <p:grpSpPr>
          <a:xfrm>
            <a:off x="0" y="-6350"/>
            <a:ext cx="9144000" cy="5149850"/>
            <a:chOff x="0" y="-8466"/>
            <a:chExt cx="12192000" cy="6866467"/>
          </a:xfrm>
        </p:grpSpPr>
        <p:cxnSp>
          <p:nvCxnSpPr>
            <p:cNvPr id="118" name="Shape 118"/>
            <p:cNvCxnSpPr/>
            <p:nvPr/>
          </p:nvCxnSpPr>
          <p:spPr>
            <a:xfrm>
              <a:off x="9371011" y="0"/>
              <a:ext cx="1219199" cy="6858000"/>
            </a:xfrm>
            <a:prstGeom prst="straightConnector1">
              <a:avLst/>
            </a:prstGeom>
            <a:noFill/>
            <a:ln cap="flat" cmpd="sng" w="9525">
              <a:solidFill>
                <a:srgbClr val="BFBFBF"/>
              </a:solidFill>
              <a:prstDash val="solid"/>
              <a:round/>
              <a:headEnd len="med" w="med" type="none"/>
              <a:tailEnd len="med" w="med" type="none"/>
            </a:ln>
          </p:spPr>
        </p:cxnSp>
        <p:cxnSp>
          <p:nvCxnSpPr>
            <p:cNvPr id="119" name="Shape 119"/>
            <p:cNvCxnSpPr/>
            <p:nvPr/>
          </p:nvCxnSpPr>
          <p:spPr>
            <a:xfrm flipH="1">
              <a:off x="7425266" y="3681412"/>
              <a:ext cx="4763558" cy="3176586"/>
            </a:xfrm>
            <a:prstGeom prst="straightConnector1">
              <a:avLst/>
            </a:prstGeom>
            <a:noFill/>
            <a:ln cap="flat" cmpd="sng" w="9525">
              <a:solidFill>
                <a:srgbClr val="D8D8D8"/>
              </a:solidFill>
              <a:prstDash val="solid"/>
              <a:round/>
              <a:headEnd len="med" w="med" type="none"/>
              <a:tailEnd len="med" w="med" type="none"/>
            </a:ln>
          </p:spPr>
        </p:cxnSp>
        <p:sp>
          <p:nvSpPr>
            <p:cNvPr id="120" name="Shape 120"/>
            <p:cNvSpPr/>
            <p:nvPr/>
          </p:nvSpPr>
          <p:spPr>
            <a:xfrm>
              <a:off x="9181475" y="-8466"/>
              <a:ext cx="3007348" cy="6866467"/>
            </a:xfrm>
            <a:custGeom>
              <a:pathLst>
                <a:path extrusionOk="0" h="120000" w="120000">
                  <a:moveTo>
                    <a:pt x="81621" y="0"/>
                  </a:moveTo>
                  <a:lnTo>
                    <a:pt x="120000" y="0"/>
                  </a:lnTo>
                  <a:lnTo>
                    <a:pt x="120000" y="119999"/>
                  </a:lnTo>
                  <a:lnTo>
                    <a:pt x="0" y="119999"/>
                  </a:lnTo>
                  <a:lnTo>
                    <a:pt x="81621" y="0"/>
                  </a:lnTo>
                  <a:close/>
                </a:path>
              </a:pathLst>
            </a:custGeom>
            <a:solidFill>
              <a:schemeClr val="accent1">
                <a:alpha val="29803"/>
              </a:schemeClr>
            </a:solidFill>
            <a:ln>
              <a:noFill/>
            </a:ln>
          </p:spPr>
        </p:sp>
        <p:sp>
          <p:nvSpPr>
            <p:cNvPr id="121" name="Shape 121"/>
            <p:cNvSpPr/>
            <p:nvPr/>
          </p:nvSpPr>
          <p:spPr>
            <a:xfrm>
              <a:off x="9603442" y="-8466"/>
              <a:ext cx="2588558" cy="6866467"/>
            </a:xfrm>
            <a:custGeom>
              <a:pathLst>
                <a:path extrusionOk="0" h="120000" w="12000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22" name="Shape 122"/>
            <p:cNvSpPr/>
            <p:nvPr/>
          </p:nvSpPr>
          <p:spPr>
            <a:xfrm>
              <a:off x="8932332" y="3048000"/>
              <a:ext cx="3259667" cy="3809999"/>
            </a:xfrm>
            <a:prstGeom prst="triangle">
              <a:avLst>
                <a:gd fmla="val 100000" name="adj"/>
              </a:avLst>
            </a:prstGeom>
            <a:solidFill>
              <a:schemeClr val="accent2">
                <a:alpha val="71764"/>
              </a:schemeClr>
            </a:solidFill>
            <a:ln>
              <a:noFill/>
            </a:ln>
          </p:spPr>
          <p:txBody>
            <a:bodyPr anchorCtr="0" anchor="ctr" bIns="68575" lIns="68575" rIns="68575" tIns="68575">
              <a:noAutofit/>
            </a:bodyPr>
            <a:lstStyle/>
            <a:p>
              <a:pPr lvl="0">
                <a:spcBef>
                  <a:spcPts val="0"/>
                </a:spcBef>
                <a:buNone/>
              </a:pPr>
              <a:r>
                <a:t/>
              </a:r>
              <a:endParaRPr/>
            </a:p>
          </p:txBody>
        </p:sp>
        <p:sp>
          <p:nvSpPr>
            <p:cNvPr id="123" name="Shape 123"/>
            <p:cNvSpPr/>
            <p:nvPr/>
          </p:nvSpPr>
          <p:spPr>
            <a:xfrm>
              <a:off x="9334500" y="-8466"/>
              <a:ext cx="2854326" cy="6866467"/>
            </a:xfrm>
            <a:custGeom>
              <a:pathLst>
                <a:path extrusionOk="0" h="120000" w="120000">
                  <a:moveTo>
                    <a:pt x="0" y="0"/>
                  </a:moveTo>
                  <a:lnTo>
                    <a:pt x="120000" y="0"/>
                  </a:lnTo>
                  <a:lnTo>
                    <a:pt x="120000" y="119999"/>
                  </a:lnTo>
                  <a:lnTo>
                    <a:pt x="103873" y="119999"/>
                  </a:lnTo>
                  <a:lnTo>
                    <a:pt x="0" y="0"/>
                  </a:lnTo>
                  <a:close/>
                </a:path>
              </a:pathLst>
            </a:custGeom>
            <a:solidFill>
              <a:srgbClr val="3F7818">
                <a:alpha val="69803"/>
              </a:srgbClr>
            </a:solidFill>
            <a:ln>
              <a:noFill/>
            </a:ln>
          </p:spPr>
        </p:sp>
        <p:sp>
          <p:nvSpPr>
            <p:cNvPr id="124" name="Shape 124"/>
            <p:cNvSpPr/>
            <p:nvPr/>
          </p:nvSpPr>
          <p:spPr>
            <a:xfrm>
              <a:off x="10898729" y="-8466"/>
              <a:ext cx="1290093" cy="6866467"/>
            </a:xfrm>
            <a:custGeom>
              <a:pathLst>
                <a:path extrusionOk="0" h="120000" w="120000">
                  <a:moveTo>
                    <a:pt x="94852" y="0"/>
                  </a:moveTo>
                  <a:lnTo>
                    <a:pt x="120000" y="0"/>
                  </a:lnTo>
                  <a:lnTo>
                    <a:pt x="120000" y="120000"/>
                  </a:lnTo>
                  <a:lnTo>
                    <a:pt x="0" y="120000"/>
                  </a:lnTo>
                  <a:lnTo>
                    <a:pt x="94852" y="0"/>
                  </a:lnTo>
                  <a:close/>
                </a:path>
              </a:pathLst>
            </a:custGeom>
            <a:solidFill>
              <a:srgbClr val="BFE471">
                <a:alpha val="69803"/>
              </a:srgbClr>
            </a:solidFill>
            <a:ln>
              <a:noFill/>
            </a:ln>
          </p:spPr>
        </p:sp>
        <p:sp>
          <p:nvSpPr>
            <p:cNvPr id="125" name="Shape 125"/>
            <p:cNvSpPr/>
            <p:nvPr/>
          </p:nvSpPr>
          <p:spPr>
            <a:xfrm>
              <a:off x="10938999" y="-8466"/>
              <a:ext cx="1249825" cy="6866467"/>
            </a:xfrm>
            <a:custGeom>
              <a:pathLst>
                <a:path extrusionOk="0" h="120000" w="120000">
                  <a:moveTo>
                    <a:pt x="0" y="0"/>
                  </a:moveTo>
                  <a:lnTo>
                    <a:pt x="120000" y="0"/>
                  </a:lnTo>
                  <a:lnTo>
                    <a:pt x="120000" y="120000"/>
                  </a:lnTo>
                  <a:lnTo>
                    <a:pt x="106515" y="120000"/>
                  </a:lnTo>
                  <a:lnTo>
                    <a:pt x="0" y="0"/>
                  </a:lnTo>
                  <a:close/>
                </a:path>
              </a:pathLst>
            </a:custGeom>
            <a:solidFill>
              <a:schemeClr val="accent1">
                <a:alpha val="64705"/>
              </a:schemeClr>
            </a:solidFill>
            <a:ln>
              <a:noFill/>
            </a:ln>
          </p:spPr>
        </p:sp>
        <p:sp>
          <p:nvSpPr>
            <p:cNvPr id="126" name="Shape 126"/>
            <p:cNvSpPr/>
            <p:nvPr/>
          </p:nvSpPr>
          <p:spPr>
            <a:xfrm>
              <a:off x="10371665" y="3589867"/>
              <a:ext cx="1817159" cy="3268132"/>
            </a:xfrm>
            <a:prstGeom prst="triangle">
              <a:avLst>
                <a:gd fmla="val 100000" name="adj"/>
              </a:avLst>
            </a:prstGeom>
            <a:solidFill>
              <a:schemeClr val="accent1">
                <a:alpha val="80000"/>
              </a:schemeClr>
            </a:solidFill>
            <a:ln>
              <a:noFill/>
            </a:ln>
          </p:spPr>
          <p:txBody>
            <a:bodyPr anchorCtr="0" anchor="ctr" bIns="68575" lIns="68575" rIns="68575" tIns="68575">
              <a:noAutofit/>
            </a:bodyPr>
            <a:lstStyle/>
            <a:p>
              <a:pPr lvl="0">
                <a:spcBef>
                  <a:spcPts val="0"/>
                </a:spcBef>
                <a:buNone/>
              </a:pPr>
              <a:r>
                <a:t/>
              </a:r>
              <a:endParaRPr/>
            </a:p>
          </p:txBody>
        </p:sp>
        <p:sp>
          <p:nvSpPr>
            <p:cNvPr id="127" name="Shape 127"/>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68575" lIns="68575" rIns="68575" tIns="68575">
              <a:noAutofit/>
            </a:bodyPr>
            <a:lstStyle/>
            <a:p>
              <a:pPr lvl="0">
                <a:spcBef>
                  <a:spcPts val="0"/>
                </a:spcBef>
                <a:buNone/>
              </a:pPr>
              <a:r>
                <a:t/>
              </a:r>
              <a:endParaRPr/>
            </a:p>
          </p:txBody>
        </p:sp>
      </p:grpSp>
      <p:sp>
        <p:nvSpPr>
          <p:cNvPr id="128" name="Shape 128"/>
          <p:cNvSpPr txBox="1"/>
          <p:nvPr>
            <p:ph type="ctrTitle"/>
          </p:nvPr>
        </p:nvSpPr>
        <p:spPr>
          <a:xfrm>
            <a:off x="1130300" y="1803400"/>
            <a:ext cx="5825202" cy="1234726"/>
          </a:xfrm>
          <a:prstGeom prst="rect">
            <a:avLst/>
          </a:prstGeom>
          <a:noFill/>
          <a:ln>
            <a:noFill/>
          </a:ln>
        </p:spPr>
        <p:txBody>
          <a:bodyPr anchorCtr="0" anchor="b" bIns="68575" lIns="68575" rIns="68575" tIns="68575"/>
          <a:lstStyle>
            <a:lvl1pPr indent="0" lvl="0" marL="0" marR="0" rtl="0" algn="r">
              <a:spcBef>
                <a:spcPts val="0"/>
              </a:spcBef>
              <a:buClr>
                <a:schemeClr val="accent1"/>
              </a:buClr>
              <a:buFont typeface="Trebuchet MS"/>
              <a:buNone/>
              <a:defRPr b="0" i="0" sz="41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129" name="Shape 129"/>
          <p:cNvSpPr txBox="1"/>
          <p:nvPr>
            <p:ph idx="1" type="subTitle"/>
          </p:nvPr>
        </p:nvSpPr>
        <p:spPr>
          <a:xfrm>
            <a:off x="1130300" y="3038124"/>
            <a:ext cx="5825202" cy="822674"/>
          </a:xfrm>
          <a:prstGeom prst="rect">
            <a:avLst/>
          </a:prstGeom>
          <a:noFill/>
          <a:ln>
            <a:noFill/>
          </a:ln>
        </p:spPr>
        <p:txBody>
          <a:bodyPr anchorCtr="0" anchor="t" bIns="68575" lIns="68575" rIns="68575" tIns="68575"/>
          <a:lstStyle>
            <a:lvl1pPr indent="0" lvl="0" marL="0" marR="0" rtl="0" algn="r">
              <a:spcBef>
                <a:spcPts val="800"/>
              </a:spcBef>
              <a:spcAft>
                <a:spcPts val="0"/>
              </a:spcAft>
              <a:buClr>
                <a:schemeClr val="accent1"/>
              </a:buClr>
              <a:buFont typeface="Noto Sans Symbols"/>
              <a:buNone/>
              <a:defRPr b="0" i="0" sz="1400" u="none" cap="none" strike="noStrike">
                <a:solidFill>
                  <a:srgbClr val="7F7F7F"/>
                </a:solidFill>
                <a:latin typeface="Trebuchet MS"/>
                <a:ea typeface="Trebuchet MS"/>
                <a:cs typeface="Trebuchet MS"/>
                <a:sym typeface="Trebuchet MS"/>
              </a:defRPr>
            </a:lvl1pPr>
            <a:lvl2pPr indent="0" lvl="1" marL="342900" marR="0" rtl="0" algn="ctr">
              <a:spcBef>
                <a:spcPts val="800"/>
              </a:spcBef>
              <a:spcAft>
                <a:spcPts val="0"/>
              </a:spcAft>
              <a:buClr>
                <a:schemeClr val="accent1"/>
              </a:buClr>
              <a:buFont typeface="Noto Sans Symbols"/>
              <a:buNone/>
              <a:defRPr b="0" i="0" sz="1200" u="none" cap="none" strike="noStrike">
                <a:solidFill>
                  <a:srgbClr val="888888"/>
                </a:solidFill>
                <a:latin typeface="Trebuchet MS"/>
                <a:ea typeface="Trebuchet MS"/>
                <a:cs typeface="Trebuchet MS"/>
                <a:sym typeface="Trebuchet MS"/>
              </a:defRPr>
            </a:lvl2pPr>
            <a:lvl3pPr indent="0" lvl="2" marL="685800" marR="0" rtl="0" algn="ctr">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3pPr>
            <a:lvl4pPr indent="0" lvl="3" marL="1028700" marR="0" rtl="0" algn="ctr">
              <a:spcBef>
                <a:spcPts val="800"/>
              </a:spcBef>
              <a:spcAft>
                <a:spcPts val="0"/>
              </a:spcAft>
              <a:buClr>
                <a:schemeClr val="accent1"/>
              </a:buClr>
              <a:buFont typeface="Noto Sans Symbols"/>
              <a:buNone/>
              <a:defRPr b="0" i="0" sz="900" u="none" cap="none" strike="noStrike">
                <a:solidFill>
                  <a:srgbClr val="888888"/>
                </a:solidFill>
                <a:latin typeface="Trebuchet MS"/>
                <a:ea typeface="Trebuchet MS"/>
                <a:cs typeface="Trebuchet MS"/>
                <a:sym typeface="Trebuchet MS"/>
              </a:defRPr>
            </a:lvl4pPr>
            <a:lvl5pPr indent="0" lvl="4" marL="1371600" marR="0" rtl="0" algn="ctr">
              <a:spcBef>
                <a:spcPts val="800"/>
              </a:spcBef>
              <a:spcAft>
                <a:spcPts val="0"/>
              </a:spcAft>
              <a:buClr>
                <a:schemeClr val="accent1"/>
              </a:buClr>
              <a:buFont typeface="Noto Sans Symbols"/>
              <a:buNone/>
              <a:defRPr b="0" i="0" sz="900" u="none" cap="none" strike="noStrike">
                <a:solidFill>
                  <a:srgbClr val="888888"/>
                </a:solidFill>
                <a:latin typeface="Trebuchet MS"/>
                <a:ea typeface="Trebuchet MS"/>
                <a:cs typeface="Trebuchet MS"/>
                <a:sym typeface="Trebuchet MS"/>
              </a:defRPr>
            </a:lvl5pPr>
            <a:lvl6pPr indent="0" lvl="5" marL="1714500" marR="0" rtl="0" algn="ctr">
              <a:spcBef>
                <a:spcPts val="800"/>
              </a:spcBef>
              <a:spcAft>
                <a:spcPts val="0"/>
              </a:spcAft>
              <a:buClr>
                <a:schemeClr val="accent1"/>
              </a:buClr>
              <a:buFont typeface="Noto Sans Symbols"/>
              <a:buNone/>
              <a:defRPr b="0" i="0" sz="900" u="none" cap="none" strike="noStrike">
                <a:solidFill>
                  <a:srgbClr val="888888"/>
                </a:solidFill>
                <a:latin typeface="Trebuchet MS"/>
                <a:ea typeface="Trebuchet MS"/>
                <a:cs typeface="Trebuchet MS"/>
                <a:sym typeface="Trebuchet MS"/>
              </a:defRPr>
            </a:lvl6pPr>
            <a:lvl7pPr indent="0" lvl="6" marL="2057400" marR="0" rtl="0" algn="ctr">
              <a:spcBef>
                <a:spcPts val="800"/>
              </a:spcBef>
              <a:spcAft>
                <a:spcPts val="0"/>
              </a:spcAft>
              <a:buClr>
                <a:schemeClr val="accent1"/>
              </a:buClr>
              <a:buFont typeface="Noto Sans Symbols"/>
              <a:buNone/>
              <a:defRPr b="0" i="0" sz="900" u="none" cap="none" strike="noStrike">
                <a:solidFill>
                  <a:srgbClr val="888888"/>
                </a:solidFill>
                <a:latin typeface="Trebuchet MS"/>
                <a:ea typeface="Trebuchet MS"/>
                <a:cs typeface="Trebuchet MS"/>
                <a:sym typeface="Trebuchet MS"/>
              </a:defRPr>
            </a:lvl7pPr>
            <a:lvl8pPr indent="0" lvl="7" marL="2400300" marR="0" rtl="0" algn="ctr">
              <a:spcBef>
                <a:spcPts val="800"/>
              </a:spcBef>
              <a:spcAft>
                <a:spcPts val="0"/>
              </a:spcAft>
              <a:buClr>
                <a:schemeClr val="accent1"/>
              </a:buClr>
              <a:buFont typeface="Noto Sans Symbols"/>
              <a:buNone/>
              <a:defRPr b="0" i="0" sz="900" u="none" cap="none" strike="noStrike">
                <a:solidFill>
                  <a:srgbClr val="888888"/>
                </a:solidFill>
                <a:latin typeface="Trebuchet MS"/>
                <a:ea typeface="Trebuchet MS"/>
                <a:cs typeface="Trebuchet MS"/>
                <a:sym typeface="Trebuchet MS"/>
              </a:defRPr>
            </a:lvl8pPr>
            <a:lvl9pPr indent="0" lvl="8" marL="2743200" marR="0" rtl="0" algn="ctr">
              <a:spcBef>
                <a:spcPts val="800"/>
              </a:spcBef>
              <a:spcAft>
                <a:spcPts val="0"/>
              </a:spcAft>
              <a:buClr>
                <a:schemeClr val="accent1"/>
              </a:buClr>
              <a:buFont typeface="Noto Sans Symbols"/>
              <a:buNone/>
              <a:defRPr b="0" i="0" sz="900" u="none" cap="none" strike="noStrike">
                <a:solidFill>
                  <a:srgbClr val="888888"/>
                </a:solidFill>
                <a:latin typeface="Trebuchet MS"/>
                <a:ea typeface="Trebuchet MS"/>
                <a:cs typeface="Trebuchet MS"/>
                <a:sym typeface="Trebuchet MS"/>
              </a:defRPr>
            </a:lvl9pPr>
          </a:lstStyle>
          <a:p/>
        </p:txBody>
      </p:sp>
      <p:sp>
        <p:nvSpPr>
          <p:cNvPr id="130" name="Shape 130"/>
          <p:cNvSpPr txBox="1"/>
          <p:nvPr>
            <p:ph idx="10" type="dt"/>
          </p:nvPr>
        </p:nvSpPr>
        <p:spPr>
          <a:xfrm>
            <a:off x="5403849" y="4531021"/>
            <a:ext cx="683954" cy="273843"/>
          </a:xfrm>
          <a:prstGeom prst="rect">
            <a:avLst/>
          </a:prstGeom>
          <a:noFill/>
          <a:ln>
            <a:noFill/>
          </a:ln>
        </p:spPr>
        <p:txBody>
          <a:bodyPr anchorCtr="0" anchor="ctr" bIns="68575" lIns="68575" rIns="68575" tIns="68575"/>
          <a:lstStyle>
            <a:lvl1pPr indent="0" lvl="0" marL="0" marR="0" rtl="0" algn="r">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31" name="Shape 131"/>
          <p:cNvSpPr txBox="1"/>
          <p:nvPr>
            <p:ph idx="11" type="ftr"/>
          </p:nvPr>
        </p:nvSpPr>
        <p:spPr>
          <a:xfrm>
            <a:off x="508000" y="4531021"/>
            <a:ext cx="4723209" cy="273843"/>
          </a:xfrm>
          <a:prstGeom prst="rect">
            <a:avLst/>
          </a:prstGeom>
          <a:noFill/>
          <a:ln>
            <a:noFill/>
          </a:ln>
        </p:spPr>
        <p:txBody>
          <a:bodyPr anchorCtr="0" anchor="ctr" bIns="68575" lIns="68575" rIns="68575" tIns="68575"/>
          <a:lstStyle>
            <a:lvl1pPr indent="0" lvl="0" marL="0" marR="0" rtl="0" algn="l">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32" name="Shape 132"/>
          <p:cNvSpPr txBox="1"/>
          <p:nvPr>
            <p:ph idx="12" type="sldNum"/>
          </p:nvPr>
        </p:nvSpPr>
        <p:spPr>
          <a:xfrm>
            <a:off x="6442997" y="4531021"/>
            <a:ext cx="512504"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GB" sz="7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33" name="Shape 133"/>
        <p:cNvGrpSpPr/>
        <p:nvPr/>
      </p:nvGrpSpPr>
      <p:grpSpPr>
        <a:xfrm>
          <a:off x="0" y="0"/>
          <a:ext cx="0" cy="0"/>
          <a:chOff x="0" y="0"/>
          <a:chExt cx="0" cy="0"/>
        </a:xfrm>
      </p:grpSpPr>
      <p:sp>
        <p:nvSpPr>
          <p:cNvPr id="134" name="Shape 134"/>
          <p:cNvSpPr txBox="1"/>
          <p:nvPr>
            <p:ph type="title"/>
          </p:nvPr>
        </p:nvSpPr>
        <p:spPr>
          <a:xfrm>
            <a:off x="508000" y="457200"/>
            <a:ext cx="6447501" cy="990600"/>
          </a:xfrm>
          <a:prstGeom prst="rect">
            <a:avLst/>
          </a:prstGeom>
          <a:noFill/>
          <a:ln>
            <a:noFill/>
          </a:ln>
        </p:spPr>
        <p:txBody>
          <a:bodyPr anchorCtr="0" anchor="t" bIns="68575" lIns="68575" rIns="68575" tIns="68575"/>
          <a:lstStyle>
            <a:lvl1pPr indent="0" lvl="0" marL="0" marR="0" rtl="0" algn="l">
              <a:spcBef>
                <a:spcPts val="0"/>
              </a:spcBef>
              <a:buClr>
                <a:schemeClr val="accent1"/>
              </a:buClr>
              <a:buFont typeface="Trebuchet MS"/>
              <a:buNone/>
              <a:defRPr b="0" i="0" sz="27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135" name="Shape 135"/>
          <p:cNvSpPr txBox="1"/>
          <p:nvPr>
            <p:ph idx="1" type="body"/>
          </p:nvPr>
        </p:nvSpPr>
        <p:spPr>
          <a:xfrm>
            <a:off x="508000" y="1620441"/>
            <a:ext cx="6447501" cy="2910579"/>
          </a:xfrm>
          <a:prstGeom prst="rect">
            <a:avLst/>
          </a:prstGeom>
          <a:noFill/>
          <a:ln>
            <a:noFill/>
          </a:ln>
        </p:spPr>
        <p:txBody>
          <a:bodyPr anchorCtr="0" anchor="t" bIns="68575" lIns="68575" rIns="68575" tIns="68575"/>
          <a:lstStyle>
            <a:lvl1pPr indent="-190500" lvl="0" marL="254000" marR="0" rtl="0" algn="l">
              <a:spcBef>
                <a:spcPts val="800"/>
              </a:spcBef>
              <a:spcAft>
                <a:spcPts val="0"/>
              </a:spcAft>
              <a:buClr>
                <a:schemeClr val="accent1"/>
              </a:buClr>
              <a:buSzPct val="78571"/>
              <a:buFont typeface="Noto Sans Symbols"/>
              <a:buChar char="▶"/>
              <a:defRPr b="0" i="0" sz="1400" u="none" cap="none" strike="noStrike">
                <a:solidFill>
                  <a:srgbClr val="3F3F3F"/>
                </a:solidFill>
                <a:latin typeface="Trebuchet MS"/>
                <a:ea typeface="Trebuchet MS"/>
                <a:cs typeface="Trebuchet MS"/>
                <a:sym typeface="Trebuchet MS"/>
              </a:defRPr>
            </a:lvl1pPr>
            <a:lvl2pPr indent="-152400" lvl="1" marL="558800" marR="0" rtl="0" algn="l">
              <a:spcBef>
                <a:spcPts val="800"/>
              </a:spcBef>
              <a:spcAft>
                <a:spcPts val="0"/>
              </a:spcAft>
              <a:buClr>
                <a:schemeClr val="accent1"/>
              </a:buClr>
              <a:buSzPct val="83333"/>
              <a:buFont typeface="Noto Sans Symbols"/>
              <a:buChar char="▶"/>
              <a:defRPr b="0" i="0" sz="1200" u="none" cap="none" strike="noStrike">
                <a:solidFill>
                  <a:srgbClr val="3F3F3F"/>
                </a:solidFill>
                <a:latin typeface="Trebuchet MS"/>
                <a:ea typeface="Trebuchet MS"/>
                <a:cs typeface="Trebuchet MS"/>
                <a:sym typeface="Trebuchet MS"/>
              </a:defRPr>
            </a:lvl2pPr>
            <a:lvl3pPr indent="-127000" lvl="2" marL="863600" marR="0" rtl="0" algn="l">
              <a:spcBef>
                <a:spcPts val="800"/>
              </a:spcBef>
              <a:spcAft>
                <a:spcPts val="0"/>
              </a:spcAft>
              <a:buClr>
                <a:schemeClr val="accent1"/>
              </a:buClr>
              <a:buSzPct val="72727"/>
              <a:buFont typeface="Noto Sans Symbols"/>
              <a:buChar char="▶"/>
              <a:defRPr b="0" i="0" sz="1100" u="none" cap="none" strike="noStrike">
                <a:solidFill>
                  <a:srgbClr val="3F3F3F"/>
                </a:solidFill>
                <a:latin typeface="Trebuchet MS"/>
                <a:ea typeface="Trebuchet MS"/>
                <a:cs typeface="Trebuchet MS"/>
                <a:sym typeface="Trebuchet MS"/>
              </a:defRPr>
            </a:lvl3pPr>
            <a:lvl4pPr indent="-127000" lvl="3" marL="12065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4pPr>
            <a:lvl5pPr indent="-127000" lvl="4" marL="15494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5pPr>
            <a:lvl6pPr indent="-127000" lvl="5" marL="18923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6pPr>
            <a:lvl7pPr indent="-127000" lvl="6" marL="22352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7pPr>
            <a:lvl8pPr indent="-127000" lvl="7" marL="25781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8pPr>
            <a:lvl9pPr indent="-127000" lvl="8" marL="29210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36" name="Shape 136"/>
          <p:cNvSpPr txBox="1"/>
          <p:nvPr>
            <p:ph idx="10" type="dt"/>
          </p:nvPr>
        </p:nvSpPr>
        <p:spPr>
          <a:xfrm>
            <a:off x="5403849" y="4531021"/>
            <a:ext cx="683954" cy="273843"/>
          </a:xfrm>
          <a:prstGeom prst="rect">
            <a:avLst/>
          </a:prstGeom>
          <a:noFill/>
          <a:ln>
            <a:noFill/>
          </a:ln>
        </p:spPr>
        <p:txBody>
          <a:bodyPr anchorCtr="0" anchor="ctr" bIns="68575" lIns="68575" rIns="68575" tIns="68575"/>
          <a:lstStyle>
            <a:lvl1pPr indent="0" lvl="0" marL="0" marR="0" rtl="0" algn="r">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37" name="Shape 137"/>
          <p:cNvSpPr txBox="1"/>
          <p:nvPr>
            <p:ph idx="11" type="ftr"/>
          </p:nvPr>
        </p:nvSpPr>
        <p:spPr>
          <a:xfrm>
            <a:off x="508000" y="4531021"/>
            <a:ext cx="4723209" cy="273843"/>
          </a:xfrm>
          <a:prstGeom prst="rect">
            <a:avLst/>
          </a:prstGeom>
          <a:noFill/>
          <a:ln>
            <a:noFill/>
          </a:ln>
        </p:spPr>
        <p:txBody>
          <a:bodyPr anchorCtr="0" anchor="ctr" bIns="68575" lIns="68575" rIns="68575" tIns="68575"/>
          <a:lstStyle>
            <a:lvl1pPr indent="0" lvl="0" marL="0" marR="0" rtl="0" algn="l">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38" name="Shape 138"/>
          <p:cNvSpPr txBox="1"/>
          <p:nvPr>
            <p:ph idx="12" type="sldNum"/>
          </p:nvPr>
        </p:nvSpPr>
        <p:spPr>
          <a:xfrm>
            <a:off x="6442997" y="4531021"/>
            <a:ext cx="512504"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GB" sz="7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9" name="Shape 139"/>
        <p:cNvGrpSpPr/>
        <p:nvPr/>
      </p:nvGrpSpPr>
      <p:grpSpPr>
        <a:xfrm>
          <a:off x="0" y="0"/>
          <a:ext cx="0" cy="0"/>
          <a:chOff x="0" y="0"/>
          <a:chExt cx="0" cy="0"/>
        </a:xfrm>
      </p:grpSpPr>
      <p:sp>
        <p:nvSpPr>
          <p:cNvPr id="140" name="Shape 140"/>
          <p:cNvSpPr txBox="1"/>
          <p:nvPr>
            <p:ph type="title"/>
          </p:nvPr>
        </p:nvSpPr>
        <p:spPr>
          <a:xfrm>
            <a:off x="508001" y="2025650"/>
            <a:ext cx="6447501" cy="1369935"/>
          </a:xfrm>
          <a:prstGeom prst="rect">
            <a:avLst/>
          </a:prstGeom>
          <a:noFill/>
          <a:ln>
            <a:noFill/>
          </a:ln>
        </p:spPr>
        <p:txBody>
          <a:bodyPr anchorCtr="0" anchor="b" bIns="68575" lIns="68575" rIns="68575" tIns="68575"/>
          <a:lstStyle>
            <a:lvl1pPr indent="0" lvl="0" marL="0" marR="0" rtl="0" algn="l">
              <a:spcBef>
                <a:spcPts val="0"/>
              </a:spcBef>
              <a:buClr>
                <a:schemeClr val="accent1"/>
              </a:buClr>
              <a:buFont typeface="Trebuchet MS"/>
              <a:buNone/>
              <a:defRPr b="0" i="0" sz="30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141" name="Shape 141"/>
          <p:cNvSpPr txBox="1"/>
          <p:nvPr>
            <p:ph idx="1" type="body"/>
          </p:nvPr>
        </p:nvSpPr>
        <p:spPr>
          <a:xfrm>
            <a:off x="508001" y="3395586"/>
            <a:ext cx="6447501" cy="645299"/>
          </a:xfrm>
          <a:prstGeom prst="rect">
            <a:avLst/>
          </a:prstGeom>
          <a:noFill/>
          <a:ln>
            <a:noFill/>
          </a:ln>
        </p:spPr>
        <p:txBody>
          <a:bodyPr anchorCtr="0" anchor="t" bIns="68575" lIns="68575" rIns="68575" tIns="68575"/>
          <a:lstStyle>
            <a:lvl1pPr indent="0" lvl="0" marL="0" marR="0" rtl="0" algn="l">
              <a:spcBef>
                <a:spcPts val="800"/>
              </a:spcBef>
              <a:spcAft>
                <a:spcPts val="0"/>
              </a:spcAft>
              <a:buClr>
                <a:schemeClr val="accent1"/>
              </a:buClr>
              <a:buFont typeface="Noto Sans Symbols"/>
              <a:buNone/>
              <a:defRPr b="0" i="0" sz="1500" u="none" cap="none" strike="noStrike">
                <a:solidFill>
                  <a:srgbClr val="7F7F7F"/>
                </a:solidFill>
                <a:latin typeface="Trebuchet MS"/>
                <a:ea typeface="Trebuchet MS"/>
                <a:cs typeface="Trebuchet MS"/>
                <a:sym typeface="Trebuchet MS"/>
              </a:defRPr>
            </a:lvl1pPr>
            <a:lvl2pPr indent="0" lvl="1" marL="342900" marR="0" rtl="0" algn="l">
              <a:spcBef>
                <a:spcPts val="8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2pPr>
            <a:lvl3pPr indent="0" lvl="2" marL="685800" marR="0" rtl="0" algn="l">
              <a:spcBef>
                <a:spcPts val="800"/>
              </a:spcBef>
              <a:spcAft>
                <a:spcPts val="0"/>
              </a:spcAft>
              <a:buClr>
                <a:schemeClr val="accent1"/>
              </a:buClr>
              <a:buFont typeface="Noto Sans Symbols"/>
              <a:buNone/>
              <a:defRPr b="0" i="0" sz="1200" u="none" cap="none" strike="noStrike">
                <a:solidFill>
                  <a:srgbClr val="888888"/>
                </a:solidFill>
                <a:latin typeface="Trebuchet MS"/>
                <a:ea typeface="Trebuchet MS"/>
                <a:cs typeface="Trebuchet MS"/>
                <a:sym typeface="Trebuchet MS"/>
              </a:defRPr>
            </a:lvl3pPr>
            <a:lvl4pPr indent="0" lvl="3" marL="10287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4pPr>
            <a:lvl5pPr indent="0" lvl="4" marL="13716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5pPr>
            <a:lvl6pPr indent="0" lvl="5" marL="17145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6pPr>
            <a:lvl7pPr indent="0" lvl="6" marL="20574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7pPr>
            <a:lvl8pPr indent="0" lvl="7" marL="24003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8pPr>
            <a:lvl9pPr indent="0" lvl="8" marL="27432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9pPr>
          </a:lstStyle>
          <a:p/>
        </p:txBody>
      </p:sp>
      <p:sp>
        <p:nvSpPr>
          <p:cNvPr id="142" name="Shape 142"/>
          <p:cNvSpPr txBox="1"/>
          <p:nvPr>
            <p:ph idx="10" type="dt"/>
          </p:nvPr>
        </p:nvSpPr>
        <p:spPr>
          <a:xfrm>
            <a:off x="5403849" y="4531021"/>
            <a:ext cx="683954" cy="273843"/>
          </a:xfrm>
          <a:prstGeom prst="rect">
            <a:avLst/>
          </a:prstGeom>
          <a:noFill/>
          <a:ln>
            <a:noFill/>
          </a:ln>
        </p:spPr>
        <p:txBody>
          <a:bodyPr anchorCtr="0" anchor="ctr" bIns="68575" lIns="68575" rIns="68575" tIns="68575"/>
          <a:lstStyle>
            <a:lvl1pPr indent="0" lvl="0" marL="0" marR="0" rtl="0" algn="r">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43" name="Shape 143"/>
          <p:cNvSpPr txBox="1"/>
          <p:nvPr>
            <p:ph idx="11" type="ftr"/>
          </p:nvPr>
        </p:nvSpPr>
        <p:spPr>
          <a:xfrm>
            <a:off x="508000" y="4531021"/>
            <a:ext cx="4723209" cy="273843"/>
          </a:xfrm>
          <a:prstGeom prst="rect">
            <a:avLst/>
          </a:prstGeom>
          <a:noFill/>
          <a:ln>
            <a:noFill/>
          </a:ln>
        </p:spPr>
        <p:txBody>
          <a:bodyPr anchorCtr="0" anchor="ctr" bIns="68575" lIns="68575" rIns="68575" tIns="68575"/>
          <a:lstStyle>
            <a:lvl1pPr indent="0" lvl="0" marL="0" marR="0" rtl="0" algn="l">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44" name="Shape 144"/>
          <p:cNvSpPr txBox="1"/>
          <p:nvPr>
            <p:ph idx="12" type="sldNum"/>
          </p:nvPr>
        </p:nvSpPr>
        <p:spPr>
          <a:xfrm>
            <a:off x="6442997" y="4531021"/>
            <a:ext cx="512504"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GB" sz="7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45" name="Shape 145"/>
        <p:cNvGrpSpPr/>
        <p:nvPr/>
      </p:nvGrpSpPr>
      <p:grpSpPr>
        <a:xfrm>
          <a:off x="0" y="0"/>
          <a:ext cx="0" cy="0"/>
          <a:chOff x="0" y="0"/>
          <a:chExt cx="0" cy="0"/>
        </a:xfrm>
      </p:grpSpPr>
      <p:sp>
        <p:nvSpPr>
          <p:cNvPr id="146" name="Shape 146"/>
          <p:cNvSpPr txBox="1"/>
          <p:nvPr>
            <p:ph type="title"/>
          </p:nvPr>
        </p:nvSpPr>
        <p:spPr>
          <a:xfrm>
            <a:off x="508000" y="457200"/>
            <a:ext cx="6447501" cy="990600"/>
          </a:xfrm>
          <a:prstGeom prst="rect">
            <a:avLst/>
          </a:prstGeom>
          <a:noFill/>
          <a:ln>
            <a:noFill/>
          </a:ln>
        </p:spPr>
        <p:txBody>
          <a:bodyPr anchorCtr="0" anchor="t" bIns="68575" lIns="68575" rIns="68575" tIns="68575"/>
          <a:lstStyle>
            <a:lvl1pPr indent="0" lvl="0" marL="0" marR="0" rtl="0" algn="l">
              <a:spcBef>
                <a:spcPts val="0"/>
              </a:spcBef>
              <a:buClr>
                <a:schemeClr val="accent1"/>
              </a:buClr>
              <a:buFont typeface="Trebuchet MS"/>
              <a:buNone/>
              <a:defRPr b="0" i="0" sz="27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147" name="Shape 147"/>
          <p:cNvSpPr txBox="1"/>
          <p:nvPr>
            <p:ph idx="1" type="body"/>
          </p:nvPr>
        </p:nvSpPr>
        <p:spPr>
          <a:xfrm>
            <a:off x="508000" y="1620441"/>
            <a:ext cx="3138026" cy="2910578"/>
          </a:xfrm>
          <a:prstGeom prst="rect">
            <a:avLst/>
          </a:prstGeom>
          <a:noFill/>
          <a:ln>
            <a:noFill/>
          </a:ln>
        </p:spPr>
        <p:txBody>
          <a:bodyPr anchorCtr="0" anchor="t" bIns="68575" lIns="68575" rIns="68575" tIns="68575"/>
          <a:lstStyle>
            <a:lvl1pPr indent="-190500" lvl="0" marL="254000" marR="0" rtl="0" algn="l">
              <a:spcBef>
                <a:spcPts val="800"/>
              </a:spcBef>
              <a:spcAft>
                <a:spcPts val="0"/>
              </a:spcAft>
              <a:buClr>
                <a:schemeClr val="accent1"/>
              </a:buClr>
              <a:buSzPct val="78571"/>
              <a:buFont typeface="Noto Sans Symbols"/>
              <a:buChar char="▶"/>
              <a:defRPr b="0" i="0" sz="1400" u="none" cap="none" strike="noStrike">
                <a:solidFill>
                  <a:srgbClr val="3F3F3F"/>
                </a:solidFill>
                <a:latin typeface="Trebuchet MS"/>
                <a:ea typeface="Trebuchet MS"/>
                <a:cs typeface="Trebuchet MS"/>
                <a:sym typeface="Trebuchet MS"/>
              </a:defRPr>
            </a:lvl1pPr>
            <a:lvl2pPr indent="-152400" lvl="1" marL="558800" marR="0" rtl="0" algn="l">
              <a:spcBef>
                <a:spcPts val="800"/>
              </a:spcBef>
              <a:spcAft>
                <a:spcPts val="0"/>
              </a:spcAft>
              <a:buClr>
                <a:schemeClr val="accent1"/>
              </a:buClr>
              <a:buSzPct val="83333"/>
              <a:buFont typeface="Noto Sans Symbols"/>
              <a:buChar char="▶"/>
              <a:defRPr b="0" i="0" sz="1200" u="none" cap="none" strike="noStrike">
                <a:solidFill>
                  <a:srgbClr val="3F3F3F"/>
                </a:solidFill>
                <a:latin typeface="Trebuchet MS"/>
                <a:ea typeface="Trebuchet MS"/>
                <a:cs typeface="Trebuchet MS"/>
                <a:sym typeface="Trebuchet MS"/>
              </a:defRPr>
            </a:lvl2pPr>
            <a:lvl3pPr indent="-127000" lvl="2" marL="863600" marR="0" rtl="0" algn="l">
              <a:spcBef>
                <a:spcPts val="800"/>
              </a:spcBef>
              <a:spcAft>
                <a:spcPts val="0"/>
              </a:spcAft>
              <a:buClr>
                <a:schemeClr val="accent1"/>
              </a:buClr>
              <a:buSzPct val="72727"/>
              <a:buFont typeface="Noto Sans Symbols"/>
              <a:buChar char="▶"/>
              <a:defRPr b="0" i="0" sz="1100" u="none" cap="none" strike="noStrike">
                <a:solidFill>
                  <a:srgbClr val="3F3F3F"/>
                </a:solidFill>
                <a:latin typeface="Trebuchet MS"/>
                <a:ea typeface="Trebuchet MS"/>
                <a:cs typeface="Trebuchet MS"/>
                <a:sym typeface="Trebuchet MS"/>
              </a:defRPr>
            </a:lvl3pPr>
            <a:lvl4pPr indent="-127000" lvl="3" marL="12065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4pPr>
            <a:lvl5pPr indent="-127000" lvl="4" marL="15494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5pPr>
            <a:lvl6pPr indent="-127000" lvl="5" marL="18923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6pPr>
            <a:lvl7pPr indent="-127000" lvl="6" marL="22352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7pPr>
            <a:lvl8pPr indent="-127000" lvl="7" marL="25781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8pPr>
            <a:lvl9pPr indent="-127000" lvl="8" marL="29210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48" name="Shape 148"/>
          <p:cNvSpPr txBox="1"/>
          <p:nvPr>
            <p:ph idx="2" type="body"/>
          </p:nvPr>
        </p:nvSpPr>
        <p:spPr>
          <a:xfrm>
            <a:off x="3817477" y="1620441"/>
            <a:ext cx="3138025" cy="2910579"/>
          </a:xfrm>
          <a:prstGeom prst="rect">
            <a:avLst/>
          </a:prstGeom>
          <a:noFill/>
          <a:ln>
            <a:noFill/>
          </a:ln>
        </p:spPr>
        <p:txBody>
          <a:bodyPr anchorCtr="0" anchor="t" bIns="68575" lIns="68575" rIns="68575" tIns="68575"/>
          <a:lstStyle>
            <a:lvl1pPr indent="-190500" lvl="0" marL="254000" marR="0" rtl="0" algn="l">
              <a:spcBef>
                <a:spcPts val="800"/>
              </a:spcBef>
              <a:spcAft>
                <a:spcPts val="0"/>
              </a:spcAft>
              <a:buClr>
                <a:schemeClr val="accent1"/>
              </a:buClr>
              <a:buSzPct val="78571"/>
              <a:buFont typeface="Noto Sans Symbols"/>
              <a:buChar char="▶"/>
              <a:defRPr b="0" i="0" sz="1400" u="none" cap="none" strike="noStrike">
                <a:solidFill>
                  <a:srgbClr val="3F3F3F"/>
                </a:solidFill>
                <a:latin typeface="Trebuchet MS"/>
                <a:ea typeface="Trebuchet MS"/>
                <a:cs typeface="Trebuchet MS"/>
                <a:sym typeface="Trebuchet MS"/>
              </a:defRPr>
            </a:lvl1pPr>
            <a:lvl2pPr indent="-152400" lvl="1" marL="558800" marR="0" rtl="0" algn="l">
              <a:spcBef>
                <a:spcPts val="800"/>
              </a:spcBef>
              <a:spcAft>
                <a:spcPts val="0"/>
              </a:spcAft>
              <a:buClr>
                <a:schemeClr val="accent1"/>
              </a:buClr>
              <a:buSzPct val="83333"/>
              <a:buFont typeface="Noto Sans Symbols"/>
              <a:buChar char="▶"/>
              <a:defRPr b="0" i="0" sz="1200" u="none" cap="none" strike="noStrike">
                <a:solidFill>
                  <a:srgbClr val="3F3F3F"/>
                </a:solidFill>
                <a:latin typeface="Trebuchet MS"/>
                <a:ea typeface="Trebuchet MS"/>
                <a:cs typeface="Trebuchet MS"/>
                <a:sym typeface="Trebuchet MS"/>
              </a:defRPr>
            </a:lvl2pPr>
            <a:lvl3pPr indent="-127000" lvl="2" marL="863600" marR="0" rtl="0" algn="l">
              <a:spcBef>
                <a:spcPts val="800"/>
              </a:spcBef>
              <a:spcAft>
                <a:spcPts val="0"/>
              </a:spcAft>
              <a:buClr>
                <a:schemeClr val="accent1"/>
              </a:buClr>
              <a:buSzPct val="72727"/>
              <a:buFont typeface="Noto Sans Symbols"/>
              <a:buChar char="▶"/>
              <a:defRPr b="0" i="0" sz="1100" u="none" cap="none" strike="noStrike">
                <a:solidFill>
                  <a:srgbClr val="3F3F3F"/>
                </a:solidFill>
                <a:latin typeface="Trebuchet MS"/>
                <a:ea typeface="Trebuchet MS"/>
                <a:cs typeface="Trebuchet MS"/>
                <a:sym typeface="Trebuchet MS"/>
              </a:defRPr>
            </a:lvl3pPr>
            <a:lvl4pPr indent="-127000" lvl="3" marL="12065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4pPr>
            <a:lvl5pPr indent="-127000" lvl="4" marL="15494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5pPr>
            <a:lvl6pPr indent="-127000" lvl="5" marL="18923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6pPr>
            <a:lvl7pPr indent="-127000" lvl="6" marL="22352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7pPr>
            <a:lvl8pPr indent="-127000" lvl="7" marL="25781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8pPr>
            <a:lvl9pPr indent="-127000" lvl="8" marL="29210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49" name="Shape 149"/>
          <p:cNvSpPr txBox="1"/>
          <p:nvPr>
            <p:ph idx="10" type="dt"/>
          </p:nvPr>
        </p:nvSpPr>
        <p:spPr>
          <a:xfrm>
            <a:off x="5403849" y="4531021"/>
            <a:ext cx="683954" cy="273843"/>
          </a:xfrm>
          <a:prstGeom prst="rect">
            <a:avLst/>
          </a:prstGeom>
          <a:noFill/>
          <a:ln>
            <a:noFill/>
          </a:ln>
        </p:spPr>
        <p:txBody>
          <a:bodyPr anchorCtr="0" anchor="ctr" bIns="68575" lIns="68575" rIns="68575" tIns="68575"/>
          <a:lstStyle>
            <a:lvl1pPr indent="0" lvl="0" marL="0" marR="0" rtl="0" algn="r">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50" name="Shape 150"/>
          <p:cNvSpPr txBox="1"/>
          <p:nvPr>
            <p:ph idx="11" type="ftr"/>
          </p:nvPr>
        </p:nvSpPr>
        <p:spPr>
          <a:xfrm>
            <a:off x="508000" y="4531021"/>
            <a:ext cx="4723209" cy="273843"/>
          </a:xfrm>
          <a:prstGeom prst="rect">
            <a:avLst/>
          </a:prstGeom>
          <a:noFill/>
          <a:ln>
            <a:noFill/>
          </a:ln>
        </p:spPr>
        <p:txBody>
          <a:bodyPr anchorCtr="0" anchor="ctr" bIns="68575" lIns="68575" rIns="68575" tIns="68575"/>
          <a:lstStyle>
            <a:lvl1pPr indent="0" lvl="0" marL="0" marR="0" rtl="0" algn="l">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51" name="Shape 151"/>
          <p:cNvSpPr txBox="1"/>
          <p:nvPr>
            <p:ph idx="12" type="sldNum"/>
          </p:nvPr>
        </p:nvSpPr>
        <p:spPr>
          <a:xfrm>
            <a:off x="6442997" y="4531021"/>
            <a:ext cx="512504"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GB" sz="7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52" name="Shape 152"/>
        <p:cNvGrpSpPr/>
        <p:nvPr/>
      </p:nvGrpSpPr>
      <p:grpSpPr>
        <a:xfrm>
          <a:off x="0" y="0"/>
          <a:ext cx="0" cy="0"/>
          <a:chOff x="0" y="0"/>
          <a:chExt cx="0" cy="0"/>
        </a:xfrm>
      </p:grpSpPr>
      <p:sp>
        <p:nvSpPr>
          <p:cNvPr id="153" name="Shape 153"/>
          <p:cNvSpPr txBox="1"/>
          <p:nvPr>
            <p:ph type="title"/>
          </p:nvPr>
        </p:nvSpPr>
        <p:spPr>
          <a:xfrm>
            <a:off x="508000" y="457200"/>
            <a:ext cx="6447501" cy="990600"/>
          </a:xfrm>
          <a:prstGeom prst="rect">
            <a:avLst/>
          </a:prstGeom>
          <a:noFill/>
          <a:ln>
            <a:noFill/>
          </a:ln>
        </p:spPr>
        <p:txBody>
          <a:bodyPr anchorCtr="0" anchor="t" bIns="68575" lIns="68575" rIns="68575" tIns="68575"/>
          <a:lstStyle>
            <a:lvl1pPr indent="0" lvl="0" marL="0" marR="0" rtl="0" algn="l">
              <a:spcBef>
                <a:spcPts val="0"/>
              </a:spcBef>
              <a:buClr>
                <a:schemeClr val="accent1"/>
              </a:buClr>
              <a:buFont typeface="Trebuchet MS"/>
              <a:buNone/>
              <a:defRPr b="0" i="0" sz="27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154" name="Shape 154"/>
          <p:cNvSpPr txBox="1"/>
          <p:nvPr>
            <p:ph idx="1" type="body"/>
          </p:nvPr>
        </p:nvSpPr>
        <p:spPr>
          <a:xfrm>
            <a:off x="506808" y="1620737"/>
            <a:ext cx="3139217" cy="432196"/>
          </a:xfrm>
          <a:prstGeom prst="rect">
            <a:avLst/>
          </a:prstGeom>
          <a:noFill/>
          <a:ln>
            <a:noFill/>
          </a:ln>
        </p:spPr>
        <p:txBody>
          <a:bodyPr anchorCtr="0" anchor="b" bIns="68575" lIns="68575" rIns="68575" tIns="68575"/>
          <a:lstStyle>
            <a:lvl1pPr indent="0" lvl="0" marL="0" marR="0" rtl="0" algn="l">
              <a:spcBef>
                <a:spcPts val="800"/>
              </a:spcBef>
              <a:spcAft>
                <a:spcPts val="0"/>
              </a:spcAft>
              <a:buClr>
                <a:schemeClr val="accent1"/>
              </a:buClr>
              <a:buFont typeface="Noto Sans Symbols"/>
              <a:buNone/>
              <a:defRPr b="0" i="0" sz="1800" u="none" cap="none" strike="noStrike">
                <a:solidFill>
                  <a:srgbClr val="3F3F3F"/>
                </a:solidFill>
                <a:latin typeface="Trebuchet MS"/>
                <a:ea typeface="Trebuchet MS"/>
                <a:cs typeface="Trebuchet MS"/>
                <a:sym typeface="Trebuchet MS"/>
              </a:defRPr>
            </a:lvl1pPr>
            <a:lvl2pPr indent="0" lvl="1" marL="342900" marR="0" rtl="0" algn="l">
              <a:spcBef>
                <a:spcPts val="800"/>
              </a:spcBef>
              <a:spcAft>
                <a:spcPts val="0"/>
              </a:spcAft>
              <a:buClr>
                <a:schemeClr val="accent1"/>
              </a:buClr>
              <a:buFont typeface="Noto Sans Symbols"/>
              <a:buNone/>
              <a:defRPr b="1" i="0" sz="1500" u="none" cap="none" strike="noStrike">
                <a:solidFill>
                  <a:srgbClr val="3F3F3F"/>
                </a:solidFill>
                <a:latin typeface="Trebuchet MS"/>
                <a:ea typeface="Trebuchet MS"/>
                <a:cs typeface="Trebuchet MS"/>
                <a:sym typeface="Trebuchet MS"/>
              </a:defRPr>
            </a:lvl2pPr>
            <a:lvl3pPr indent="0" lvl="2" marL="685800" marR="0" rtl="0" algn="l">
              <a:spcBef>
                <a:spcPts val="800"/>
              </a:spcBef>
              <a:spcAft>
                <a:spcPts val="0"/>
              </a:spcAft>
              <a:buClr>
                <a:schemeClr val="accent1"/>
              </a:buClr>
              <a:buFont typeface="Noto Sans Symbols"/>
              <a:buNone/>
              <a:defRPr b="1" i="0" sz="1400" u="none" cap="none" strike="noStrike">
                <a:solidFill>
                  <a:srgbClr val="3F3F3F"/>
                </a:solidFill>
                <a:latin typeface="Trebuchet MS"/>
                <a:ea typeface="Trebuchet MS"/>
                <a:cs typeface="Trebuchet MS"/>
                <a:sym typeface="Trebuchet MS"/>
              </a:defRPr>
            </a:lvl3pPr>
            <a:lvl4pPr indent="0" lvl="3" marL="1028700" marR="0" rtl="0" algn="l">
              <a:spcBef>
                <a:spcPts val="800"/>
              </a:spcBef>
              <a:spcAft>
                <a:spcPts val="0"/>
              </a:spcAft>
              <a:buClr>
                <a:schemeClr val="accent1"/>
              </a:buClr>
              <a:buFont typeface="Noto Sans Symbols"/>
              <a:buNone/>
              <a:defRPr b="1" i="0" sz="1200" u="none" cap="none" strike="noStrike">
                <a:solidFill>
                  <a:srgbClr val="3F3F3F"/>
                </a:solidFill>
                <a:latin typeface="Trebuchet MS"/>
                <a:ea typeface="Trebuchet MS"/>
                <a:cs typeface="Trebuchet MS"/>
                <a:sym typeface="Trebuchet MS"/>
              </a:defRPr>
            </a:lvl4pPr>
            <a:lvl5pPr indent="0" lvl="4" marL="1371600" marR="0" rtl="0" algn="l">
              <a:spcBef>
                <a:spcPts val="800"/>
              </a:spcBef>
              <a:spcAft>
                <a:spcPts val="0"/>
              </a:spcAft>
              <a:buClr>
                <a:schemeClr val="accent1"/>
              </a:buClr>
              <a:buFont typeface="Noto Sans Symbols"/>
              <a:buNone/>
              <a:defRPr b="1" i="0" sz="1200" u="none" cap="none" strike="noStrike">
                <a:solidFill>
                  <a:srgbClr val="3F3F3F"/>
                </a:solidFill>
                <a:latin typeface="Trebuchet MS"/>
                <a:ea typeface="Trebuchet MS"/>
                <a:cs typeface="Trebuchet MS"/>
                <a:sym typeface="Trebuchet MS"/>
              </a:defRPr>
            </a:lvl5pPr>
            <a:lvl6pPr indent="0" lvl="5" marL="1714500" marR="0" rtl="0" algn="l">
              <a:spcBef>
                <a:spcPts val="800"/>
              </a:spcBef>
              <a:spcAft>
                <a:spcPts val="0"/>
              </a:spcAft>
              <a:buClr>
                <a:schemeClr val="accent1"/>
              </a:buClr>
              <a:buFont typeface="Noto Sans Symbols"/>
              <a:buNone/>
              <a:defRPr b="1" i="0" sz="1200" u="none" cap="none" strike="noStrike">
                <a:solidFill>
                  <a:srgbClr val="3F3F3F"/>
                </a:solidFill>
                <a:latin typeface="Trebuchet MS"/>
                <a:ea typeface="Trebuchet MS"/>
                <a:cs typeface="Trebuchet MS"/>
                <a:sym typeface="Trebuchet MS"/>
              </a:defRPr>
            </a:lvl6pPr>
            <a:lvl7pPr indent="0" lvl="6" marL="2057400" marR="0" rtl="0" algn="l">
              <a:spcBef>
                <a:spcPts val="800"/>
              </a:spcBef>
              <a:spcAft>
                <a:spcPts val="0"/>
              </a:spcAft>
              <a:buClr>
                <a:schemeClr val="accent1"/>
              </a:buClr>
              <a:buFont typeface="Noto Sans Symbols"/>
              <a:buNone/>
              <a:defRPr b="1" i="0" sz="1200" u="none" cap="none" strike="noStrike">
                <a:solidFill>
                  <a:srgbClr val="3F3F3F"/>
                </a:solidFill>
                <a:latin typeface="Trebuchet MS"/>
                <a:ea typeface="Trebuchet MS"/>
                <a:cs typeface="Trebuchet MS"/>
                <a:sym typeface="Trebuchet MS"/>
              </a:defRPr>
            </a:lvl7pPr>
            <a:lvl8pPr indent="0" lvl="7" marL="2400300" marR="0" rtl="0" algn="l">
              <a:spcBef>
                <a:spcPts val="800"/>
              </a:spcBef>
              <a:spcAft>
                <a:spcPts val="0"/>
              </a:spcAft>
              <a:buClr>
                <a:schemeClr val="accent1"/>
              </a:buClr>
              <a:buFont typeface="Noto Sans Symbols"/>
              <a:buNone/>
              <a:defRPr b="1" i="0" sz="1200" u="none" cap="none" strike="noStrike">
                <a:solidFill>
                  <a:srgbClr val="3F3F3F"/>
                </a:solidFill>
                <a:latin typeface="Trebuchet MS"/>
                <a:ea typeface="Trebuchet MS"/>
                <a:cs typeface="Trebuchet MS"/>
                <a:sym typeface="Trebuchet MS"/>
              </a:defRPr>
            </a:lvl8pPr>
            <a:lvl9pPr indent="0" lvl="8" marL="2743200" marR="0" rtl="0" algn="l">
              <a:spcBef>
                <a:spcPts val="800"/>
              </a:spcBef>
              <a:spcAft>
                <a:spcPts val="0"/>
              </a:spcAft>
              <a:buClr>
                <a:schemeClr val="accent1"/>
              </a:buClr>
              <a:buFont typeface="Noto Sans Symbols"/>
              <a:buNone/>
              <a:defRPr b="1" i="0" sz="1200" u="none" cap="none" strike="noStrike">
                <a:solidFill>
                  <a:srgbClr val="3F3F3F"/>
                </a:solidFill>
                <a:latin typeface="Trebuchet MS"/>
                <a:ea typeface="Trebuchet MS"/>
                <a:cs typeface="Trebuchet MS"/>
                <a:sym typeface="Trebuchet MS"/>
              </a:defRPr>
            </a:lvl9pPr>
          </a:lstStyle>
          <a:p/>
        </p:txBody>
      </p:sp>
      <p:sp>
        <p:nvSpPr>
          <p:cNvPr id="155" name="Shape 155"/>
          <p:cNvSpPr txBox="1"/>
          <p:nvPr>
            <p:ph idx="2" type="body"/>
          </p:nvPr>
        </p:nvSpPr>
        <p:spPr>
          <a:xfrm>
            <a:off x="506808" y="2052933"/>
            <a:ext cx="3139217" cy="2478087"/>
          </a:xfrm>
          <a:prstGeom prst="rect">
            <a:avLst/>
          </a:prstGeom>
          <a:noFill/>
          <a:ln>
            <a:noFill/>
          </a:ln>
        </p:spPr>
        <p:txBody>
          <a:bodyPr anchorCtr="0" anchor="t" bIns="68575" lIns="68575" rIns="68575" tIns="68575"/>
          <a:lstStyle>
            <a:lvl1pPr indent="-190500" lvl="0" marL="254000" marR="0" rtl="0" algn="l">
              <a:spcBef>
                <a:spcPts val="800"/>
              </a:spcBef>
              <a:spcAft>
                <a:spcPts val="0"/>
              </a:spcAft>
              <a:buClr>
                <a:schemeClr val="accent1"/>
              </a:buClr>
              <a:buSzPct val="78571"/>
              <a:buFont typeface="Noto Sans Symbols"/>
              <a:buChar char="▶"/>
              <a:defRPr b="0" i="0" sz="1400" u="none" cap="none" strike="noStrike">
                <a:solidFill>
                  <a:srgbClr val="3F3F3F"/>
                </a:solidFill>
                <a:latin typeface="Trebuchet MS"/>
                <a:ea typeface="Trebuchet MS"/>
                <a:cs typeface="Trebuchet MS"/>
                <a:sym typeface="Trebuchet MS"/>
              </a:defRPr>
            </a:lvl1pPr>
            <a:lvl2pPr indent="-152400" lvl="1" marL="558800" marR="0" rtl="0" algn="l">
              <a:spcBef>
                <a:spcPts val="800"/>
              </a:spcBef>
              <a:spcAft>
                <a:spcPts val="0"/>
              </a:spcAft>
              <a:buClr>
                <a:schemeClr val="accent1"/>
              </a:buClr>
              <a:buSzPct val="83333"/>
              <a:buFont typeface="Noto Sans Symbols"/>
              <a:buChar char="▶"/>
              <a:defRPr b="0" i="0" sz="1200" u="none" cap="none" strike="noStrike">
                <a:solidFill>
                  <a:srgbClr val="3F3F3F"/>
                </a:solidFill>
                <a:latin typeface="Trebuchet MS"/>
                <a:ea typeface="Trebuchet MS"/>
                <a:cs typeface="Trebuchet MS"/>
                <a:sym typeface="Trebuchet MS"/>
              </a:defRPr>
            </a:lvl2pPr>
            <a:lvl3pPr indent="-127000" lvl="2" marL="863600" marR="0" rtl="0" algn="l">
              <a:spcBef>
                <a:spcPts val="800"/>
              </a:spcBef>
              <a:spcAft>
                <a:spcPts val="0"/>
              </a:spcAft>
              <a:buClr>
                <a:schemeClr val="accent1"/>
              </a:buClr>
              <a:buSzPct val="72727"/>
              <a:buFont typeface="Noto Sans Symbols"/>
              <a:buChar char="▶"/>
              <a:defRPr b="0" i="0" sz="1100" u="none" cap="none" strike="noStrike">
                <a:solidFill>
                  <a:srgbClr val="3F3F3F"/>
                </a:solidFill>
                <a:latin typeface="Trebuchet MS"/>
                <a:ea typeface="Trebuchet MS"/>
                <a:cs typeface="Trebuchet MS"/>
                <a:sym typeface="Trebuchet MS"/>
              </a:defRPr>
            </a:lvl3pPr>
            <a:lvl4pPr indent="-127000" lvl="3" marL="12065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4pPr>
            <a:lvl5pPr indent="-127000" lvl="4" marL="15494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5pPr>
            <a:lvl6pPr indent="-127000" lvl="5" marL="18923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6pPr>
            <a:lvl7pPr indent="-127000" lvl="6" marL="22352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7pPr>
            <a:lvl8pPr indent="-127000" lvl="7" marL="25781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8pPr>
            <a:lvl9pPr indent="-127000" lvl="8" marL="29210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56" name="Shape 156"/>
          <p:cNvSpPr txBox="1"/>
          <p:nvPr>
            <p:ph idx="3" type="body"/>
          </p:nvPr>
        </p:nvSpPr>
        <p:spPr>
          <a:xfrm>
            <a:off x="3816287" y="1620737"/>
            <a:ext cx="3139213" cy="432196"/>
          </a:xfrm>
          <a:prstGeom prst="rect">
            <a:avLst/>
          </a:prstGeom>
          <a:noFill/>
          <a:ln>
            <a:noFill/>
          </a:ln>
        </p:spPr>
        <p:txBody>
          <a:bodyPr anchorCtr="0" anchor="b" bIns="68575" lIns="68575" rIns="68575" tIns="68575"/>
          <a:lstStyle>
            <a:lvl1pPr indent="0" lvl="0" marL="0" marR="0" rtl="0" algn="l">
              <a:spcBef>
                <a:spcPts val="800"/>
              </a:spcBef>
              <a:spcAft>
                <a:spcPts val="0"/>
              </a:spcAft>
              <a:buClr>
                <a:schemeClr val="accent1"/>
              </a:buClr>
              <a:buFont typeface="Noto Sans Symbols"/>
              <a:buNone/>
              <a:defRPr b="0" i="0" sz="1800" u="none" cap="none" strike="noStrike">
                <a:solidFill>
                  <a:srgbClr val="3F3F3F"/>
                </a:solidFill>
                <a:latin typeface="Trebuchet MS"/>
                <a:ea typeface="Trebuchet MS"/>
                <a:cs typeface="Trebuchet MS"/>
                <a:sym typeface="Trebuchet MS"/>
              </a:defRPr>
            </a:lvl1pPr>
            <a:lvl2pPr indent="0" lvl="1" marL="342900" marR="0" rtl="0" algn="l">
              <a:spcBef>
                <a:spcPts val="800"/>
              </a:spcBef>
              <a:spcAft>
                <a:spcPts val="0"/>
              </a:spcAft>
              <a:buClr>
                <a:schemeClr val="accent1"/>
              </a:buClr>
              <a:buFont typeface="Noto Sans Symbols"/>
              <a:buNone/>
              <a:defRPr b="1" i="0" sz="1500" u="none" cap="none" strike="noStrike">
                <a:solidFill>
                  <a:srgbClr val="3F3F3F"/>
                </a:solidFill>
                <a:latin typeface="Trebuchet MS"/>
                <a:ea typeface="Trebuchet MS"/>
                <a:cs typeface="Trebuchet MS"/>
                <a:sym typeface="Trebuchet MS"/>
              </a:defRPr>
            </a:lvl2pPr>
            <a:lvl3pPr indent="0" lvl="2" marL="685800" marR="0" rtl="0" algn="l">
              <a:spcBef>
                <a:spcPts val="800"/>
              </a:spcBef>
              <a:spcAft>
                <a:spcPts val="0"/>
              </a:spcAft>
              <a:buClr>
                <a:schemeClr val="accent1"/>
              </a:buClr>
              <a:buFont typeface="Noto Sans Symbols"/>
              <a:buNone/>
              <a:defRPr b="1" i="0" sz="1400" u="none" cap="none" strike="noStrike">
                <a:solidFill>
                  <a:srgbClr val="3F3F3F"/>
                </a:solidFill>
                <a:latin typeface="Trebuchet MS"/>
                <a:ea typeface="Trebuchet MS"/>
                <a:cs typeface="Trebuchet MS"/>
                <a:sym typeface="Trebuchet MS"/>
              </a:defRPr>
            </a:lvl3pPr>
            <a:lvl4pPr indent="0" lvl="3" marL="1028700" marR="0" rtl="0" algn="l">
              <a:spcBef>
                <a:spcPts val="800"/>
              </a:spcBef>
              <a:spcAft>
                <a:spcPts val="0"/>
              </a:spcAft>
              <a:buClr>
                <a:schemeClr val="accent1"/>
              </a:buClr>
              <a:buFont typeface="Noto Sans Symbols"/>
              <a:buNone/>
              <a:defRPr b="1" i="0" sz="1200" u="none" cap="none" strike="noStrike">
                <a:solidFill>
                  <a:srgbClr val="3F3F3F"/>
                </a:solidFill>
                <a:latin typeface="Trebuchet MS"/>
                <a:ea typeface="Trebuchet MS"/>
                <a:cs typeface="Trebuchet MS"/>
                <a:sym typeface="Trebuchet MS"/>
              </a:defRPr>
            </a:lvl4pPr>
            <a:lvl5pPr indent="0" lvl="4" marL="1371600" marR="0" rtl="0" algn="l">
              <a:spcBef>
                <a:spcPts val="800"/>
              </a:spcBef>
              <a:spcAft>
                <a:spcPts val="0"/>
              </a:spcAft>
              <a:buClr>
                <a:schemeClr val="accent1"/>
              </a:buClr>
              <a:buFont typeface="Noto Sans Symbols"/>
              <a:buNone/>
              <a:defRPr b="1" i="0" sz="1200" u="none" cap="none" strike="noStrike">
                <a:solidFill>
                  <a:srgbClr val="3F3F3F"/>
                </a:solidFill>
                <a:latin typeface="Trebuchet MS"/>
                <a:ea typeface="Trebuchet MS"/>
                <a:cs typeface="Trebuchet MS"/>
                <a:sym typeface="Trebuchet MS"/>
              </a:defRPr>
            </a:lvl5pPr>
            <a:lvl6pPr indent="0" lvl="5" marL="1714500" marR="0" rtl="0" algn="l">
              <a:spcBef>
                <a:spcPts val="800"/>
              </a:spcBef>
              <a:spcAft>
                <a:spcPts val="0"/>
              </a:spcAft>
              <a:buClr>
                <a:schemeClr val="accent1"/>
              </a:buClr>
              <a:buFont typeface="Noto Sans Symbols"/>
              <a:buNone/>
              <a:defRPr b="1" i="0" sz="1200" u="none" cap="none" strike="noStrike">
                <a:solidFill>
                  <a:srgbClr val="3F3F3F"/>
                </a:solidFill>
                <a:latin typeface="Trebuchet MS"/>
                <a:ea typeface="Trebuchet MS"/>
                <a:cs typeface="Trebuchet MS"/>
                <a:sym typeface="Trebuchet MS"/>
              </a:defRPr>
            </a:lvl6pPr>
            <a:lvl7pPr indent="0" lvl="6" marL="2057400" marR="0" rtl="0" algn="l">
              <a:spcBef>
                <a:spcPts val="800"/>
              </a:spcBef>
              <a:spcAft>
                <a:spcPts val="0"/>
              </a:spcAft>
              <a:buClr>
                <a:schemeClr val="accent1"/>
              </a:buClr>
              <a:buFont typeface="Noto Sans Symbols"/>
              <a:buNone/>
              <a:defRPr b="1" i="0" sz="1200" u="none" cap="none" strike="noStrike">
                <a:solidFill>
                  <a:srgbClr val="3F3F3F"/>
                </a:solidFill>
                <a:latin typeface="Trebuchet MS"/>
                <a:ea typeface="Trebuchet MS"/>
                <a:cs typeface="Trebuchet MS"/>
                <a:sym typeface="Trebuchet MS"/>
              </a:defRPr>
            </a:lvl7pPr>
            <a:lvl8pPr indent="0" lvl="7" marL="2400300" marR="0" rtl="0" algn="l">
              <a:spcBef>
                <a:spcPts val="800"/>
              </a:spcBef>
              <a:spcAft>
                <a:spcPts val="0"/>
              </a:spcAft>
              <a:buClr>
                <a:schemeClr val="accent1"/>
              </a:buClr>
              <a:buFont typeface="Noto Sans Symbols"/>
              <a:buNone/>
              <a:defRPr b="1" i="0" sz="1200" u="none" cap="none" strike="noStrike">
                <a:solidFill>
                  <a:srgbClr val="3F3F3F"/>
                </a:solidFill>
                <a:latin typeface="Trebuchet MS"/>
                <a:ea typeface="Trebuchet MS"/>
                <a:cs typeface="Trebuchet MS"/>
                <a:sym typeface="Trebuchet MS"/>
              </a:defRPr>
            </a:lvl8pPr>
            <a:lvl9pPr indent="0" lvl="8" marL="2743200" marR="0" rtl="0" algn="l">
              <a:spcBef>
                <a:spcPts val="800"/>
              </a:spcBef>
              <a:spcAft>
                <a:spcPts val="0"/>
              </a:spcAft>
              <a:buClr>
                <a:schemeClr val="accent1"/>
              </a:buClr>
              <a:buFont typeface="Noto Sans Symbols"/>
              <a:buNone/>
              <a:defRPr b="1" i="0" sz="1200" u="none" cap="none" strike="noStrike">
                <a:solidFill>
                  <a:srgbClr val="3F3F3F"/>
                </a:solidFill>
                <a:latin typeface="Trebuchet MS"/>
                <a:ea typeface="Trebuchet MS"/>
                <a:cs typeface="Trebuchet MS"/>
                <a:sym typeface="Trebuchet MS"/>
              </a:defRPr>
            </a:lvl9pPr>
          </a:lstStyle>
          <a:p/>
        </p:txBody>
      </p:sp>
      <p:sp>
        <p:nvSpPr>
          <p:cNvPr id="157" name="Shape 157"/>
          <p:cNvSpPr txBox="1"/>
          <p:nvPr>
            <p:ph idx="4" type="body"/>
          </p:nvPr>
        </p:nvSpPr>
        <p:spPr>
          <a:xfrm>
            <a:off x="3816287" y="2052933"/>
            <a:ext cx="3139212" cy="2478087"/>
          </a:xfrm>
          <a:prstGeom prst="rect">
            <a:avLst/>
          </a:prstGeom>
          <a:noFill/>
          <a:ln>
            <a:noFill/>
          </a:ln>
        </p:spPr>
        <p:txBody>
          <a:bodyPr anchorCtr="0" anchor="t" bIns="68575" lIns="68575" rIns="68575" tIns="68575"/>
          <a:lstStyle>
            <a:lvl1pPr indent="-190500" lvl="0" marL="254000" marR="0" rtl="0" algn="l">
              <a:spcBef>
                <a:spcPts val="800"/>
              </a:spcBef>
              <a:spcAft>
                <a:spcPts val="0"/>
              </a:spcAft>
              <a:buClr>
                <a:schemeClr val="accent1"/>
              </a:buClr>
              <a:buSzPct val="78571"/>
              <a:buFont typeface="Noto Sans Symbols"/>
              <a:buChar char="▶"/>
              <a:defRPr b="0" i="0" sz="1400" u="none" cap="none" strike="noStrike">
                <a:solidFill>
                  <a:srgbClr val="3F3F3F"/>
                </a:solidFill>
                <a:latin typeface="Trebuchet MS"/>
                <a:ea typeface="Trebuchet MS"/>
                <a:cs typeface="Trebuchet MS"/>
                <a:sym typeface="Trebuchet MS"/>
              </a:defRPr>
            </a:lvl1pPr>
            <a:lvl2pPr indent="-152400" lvl="1" marL="558800" marR="0" rtl="0" algn="l">
              <a:spcBef>
                <a:spcPts val="800"/>
              </a:spcBef>
              <a:spcAft>
                <a:spcPts val="0"/>
              </a:spcAft>
              <a:buClr>
                <a:schemeClr val="accent1"/>
              </a:buClr>
              <a:buSzPct val="83333"/>
              <a:buFont typeface="Noto Sans Symbols"/>
              <a:buChar char="▶"/>
              <a:defRPr b="0" i="0" sz="1200" u="none" cap="none" strike="noStrike">
                <a:solidFill>
                  <a:srgbClr val="3F3F3F"/>
                </a:solidFill>
                <a:latin typeface="Trebuchet MS"/>
                <a:ea typeface="Trebuchet MS"/>
                <a:cs typeface="Trebuchet MS"/>
                <a:sym typeface="Trebuchet MS"/>
              </a:defRPr>
            </a:lvl2pPr>
            <a:lvl3pPr indent="-127000" lvl="2" marL="863600" marR="0" rtl="0" algn="l">
              <a:spcBef>
                <a:spcPts val="800"/>
              </a:spcBef>
              <a:spcAft>
                <a:spcPts val="0"/>
              </a:spcAft>
              <a:buClr>
                <a:schemeClr val="accent1"/>
              </a:buClr>
              <a:buSzPct val="72727"/>
              <a:buFont typeface="Noto Sans Symbols"/>
              <a:buChar char="▶"/>
              <a:defRPr b="0" i="0" sz="1100" u="none" cap="none" strike="noStrike">
                <a:solidFill>
                  <a:srgbClr val="3F3F3F"/>
                </a:solidFill>
                <a:latin typeface="Trebuchet MS"/>
                <a:ea typeface="Trebuchet MS"/>
                <a:cs typeface="Trebuchet MS"/>
                <a:sym typeface="Trebuchet MS"/>
              </a:defRPr>
            </a:lvl3pPr>
            <a:lvl4pPr indent="-127000" lvl="3" marL="12065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4pPr>
            <a:lvl5pPr indent="-127000" lvl="4" marL="15494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5pPr>
            <a:lvl6pPr indent="-127000" lvl="5" marL="18923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6pPr>
            <a:lvl7pPr indent="-127000" lvl="6" marL="22352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7pPr>
            <a:lvl8pPr indent="-127000" lvl="7" marL="25781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8pPr>
            <a:lvl9pPr indent="-127000" lvl="8" marL="29210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58" name="Shape 158"/>
          <p:cNvSpPr txBox="1"/>
          <p:nvPr>
            <p:ph idx="10" type="dt"/>
          </p:nvPr>
        </p:nvSpPr>
        <p:spPr>
          <a:xfrm>
            <a:off x="5403849" y="4531021"/>
            <a:ext cx="683954" cy="273843"/>
          </a:xfrm>
          <a:prstGeom prst="rect">
            <a:avLst/>
          </a:prstGeom>
          <a:noFill/>
          <a:ln>
            <a:noFill/>
          </a:ln>
        </p:spPr>
        <p:txBody>
          <a:bodyPr anchorCtr="0" anchor="ctr" bIns="68575" lIns="68575" rIns="68575" tIns="68575"/>
          <a:lstStyle>
            <a:lvl1pPr indent="0" lvl="0" marL="0" marR="0" rtl="0" algn="r">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59" name="Shape 159"/>
          <p:cNvSpPr txBox="1"/>
          <p:nvPr>
            <p:ph idx="11" type="ftr"/>
          </p:nvPr>
        </p:nvSpPr>
        <p:spPr>
          <a:xfrm>
            <a:off x="508000" y="4531021"/>
            <a:ext cx="4723209" cy="273843"/>
          </a:xfrm>
          <a:prstGeom prst="rect">
            <a:avLst/>
          </a:prstGeom>
          <a:noFill/>
          <a:ln>
            <a:noFill/>
          </a:ln>
        </p:spPr>
        <p:txBody>
          <a:bodyPr anchorCtr="0" anchor="ctr" bIns="68575" lIns="68575" rIns="68575" tIns="68575"/>
          <a:lstStyle>
            <a:lvl1pPr indent="0" lvl="0" marL="0" marR="0" rtl="0" algn="l">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60" name="Shape 160"/>
          <p:cNvSpPr txBox="1"/>
          <p:nvPr>
            <p:ph idx="12" type="sldNum"/>
          </p:nvPr>
        </p:nvSpPr>
        <p:spPr>
          <a:xfrm>
            <a:off x="6442997" y="4531021"/>
            <a:ext cx="512504"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GB" sz="7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61" name="Shape 161"/>
        <p:cNvGrpSpPr/>
        <p:nvPr/>
      </p:nvGrpSpPr>
      <p:grpSpPr>
        <a:xfrm>
          <a:off x="0" y="0"/>
          <a:ext cx="0" cy="0"/>
          <a:chOff x="0" y="0"/>
          <a:chExt cx="0" cy="0"/>
        </a:xfrm>
      </p:grpSpPr>
      <p:sp>
        <p:nvSpPr>
          <p:cNvPr id="162" name="Shape 162"/>
          <p:cNvSpPr txBox="1"/>
          <p:nvPr>
            <p:ph type="title"/>
          </p:nvPr>
        </p:nvSpPr>
        <p:spPr>
          <a:xfrm>
            <a:off x="508000" y="457200"/>
            <a:ext cx="6447501" cy="990600"/>
          </a:xfrm>
          <a:prstGeom prst="rect">
            <a:avLst/>
          </a:prstGeom>
          <a:noFill/>
          <a:ln>
            <a:noFill/>
          </a:ln>
        </p:spPr>
        <p:txBody>
          <a:bodyPr anchorCtr="0" anchor="t" bIns="68575" lIns="68575" rIns="68575" tIns="68575"/>
          <a:lstStyle>
            <a:lvl1pPr indent="0" lvl="0" marL="0" marR="0" rtl="0" algn="l">
              <a:spcBef>
                <a:spcPts val="0"/>
              </a:spcBef>
              <a:buClr>
                <a:schemeClr val="accent1"/>
              </a:buClr>
              <a:buFont typeface="Trebuchet MS"/>
              <a:buNone/>
              <a:defRPr b="0" i="0" sz="27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163" name="Shape 163"/>
          <p:cNvSpPr txBox="1"/>
          <p:nvPr>
            <p:ph idx="10" type="dt"/>
          </p:nvPr>
        </p:nvSpPr>
        <p:spPr>
          <a:xfrm>
            <a:off x="5403849" y="4531021"/>
            <a:ext cx="683954" cy="273843"/>
          </a:xfrm>
          <a:prstGeom prst="rect">
            <a:avLst/>
          </a:prstGeom>
          <a:noFill/>
          <a:ln>
            <a:noFill/>
          </a:ln>
        </p:spPr>
        <p:txBody>
          <a:bodyPr anchorCtr="0" anchor="ctr" bIns="68575" lIns="68575" rIns="68575" tIns="68575"/>
          <a:lstStyle>
            <a:lvl1pPr indent="0" lvl="0" marL="0" marR="0" rtl="0" algn="r">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64" name="Shape 164"/>
          <p:cNvSpPr txBox="1"/>
          <p:nvPr>
            <p:ph idx="11" type="ftr"/>
          </p:nvPr>
        </p:nvSpPr>
        <p:spPr>
          <a:xfrm>
            <a:off x="508000" y="4531021"/>
            <a:ext cx="4723209" cy="273843"/>
          </a:xfrm>
          <a:prstGeom prst="rect">
            <a:avLst/>
          </a:prstGeom>
          <a:noFill/>
          <a:ln>
            <a:noFill/>
          </a:ln>
        </p:spPr>
        <p:txBody>
          <a:bodyPr anchorCtr="0" anchor="ctr" bIns="68575" lIns="68575" rIns="68575" tIns="68575"/>
          <a:lstStyle>
            <a:lvl1pPr indent="0" lvl="0" marL="0" marR="0" rtl="0" algn="l">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65" name="Shape 165"/>
          <p:cNvSpPr txBox="1"/>
          <p:nvPr>
            <p:ph idx="12" type="sldNum"/>
          </p:nvPr>
        </p:nvSpPr>
        <p:spPr>
          <a:xfrm>
            <a:off x="6442997" y="4531021"/>
            <a:ext cx="512504"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GB" sz="7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66" name="Shape 166"/>
        <p:cNvGrpSpPr/>
        <p:nvPr/>
      </p:nvGrpSpPr>
      <p:grpSpPr>
        <a:xfrm>
          <a:off x="0" y="0"/>
          <a:ext cx="0" cy="0"/>
          <a:chOff x="0" y="0"/>
          <a:chExt cx="0" cy="0"/>
        </a:xfrm>
      </p:grpSpPr>
      <p:sp>
        <p:nvSpPr>
          <p:cNvPr id="167" name="Shape 167"/>
          <p:cNvSpPr txBox="1"/>
          <p:nvPr>
            <p:ph type="title"/>
          </p:nvPr>
        </p:nvSpPr>
        <p:spPr>
          <a:xfrm>
            <a:off x="508000" y="1123953"/>
            <a:ext cx="2890895" cy="958849"/>
          </a:xfrm>
          <a:prstGeom prst="rect">
            <a:avLst/>
          </a:prstGeom>
          <a:noFill/>
          <a:ln>
            <a:noFill/>
          </a:ln>
        </p:spPr>
        <p:txBody>
          <a:bodyPr anchorCtr="0" anchor="b" bIns="68575" lIns="68575" rIns="68575" tIns="68575"/>
          <a:lstStyle>
            <a:lvl1pPr indent="0" lvl="0" marL="0" marR="0" rtl="0" algn="l">
              <a:spcBef>
                <a:spcPts val="0"/>
              </a:spcBef>
              <a:buClr>
                <a:schemeClr val="accent1"/>
              </a:buClr>
              <a:buFont typeface="Trebuchet MS"/>
              <a:buNone/>
              <a:defRPr b="0" i="0" sz="15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168" name="Shape 168"/>
          <p:cNvSpPr txBox="1"/>
          <p:nvPr>
            <p:ph idx="1" type="body"/>
          </p:nvPr>
        </p:nvSpPr>
        <p:spPr>
          <a:xfrm>
            <a:off x="3570345" y="386193"/>
            <a:ext cx="3385155" cy="4144827"/>
          </a:xfrm>
          <a:prstGeom prst="rect">
            <a:avLst/>
          </a:prstGeom>
          <a:noFill/>
          <a:ln>
            <a:noFill/>
          </a:ln>
        </p:spPr>
        <p:txBody>
          <a:bodyPr anchorCtr="0" anchor="t" bIns="68575" lIns="68575" rIns="68575" tIns="68575"/>
          <a:lstStyle>
            <a:lvl1pPr indent="-190500" lvl="0" marL="254000" marR="0" rtl="0" algn="l">
              <a:spcBef>
                <a:spcPts val="800"/>
              </a:spcBef>
              <a:spcAft>
                <a:spcPts val="0"/>
              </a:spcAft>
              <a:buClr>
                <a:schemeClr val="accent1"/>
              </a:buClr>
              <a:buSzPct val="78571"/>
              <a:buFont typeface="Noto Sans Symbols"/>
              <a:buChar char="▶"/>
              <a:defRPr b="0" i="0" sz="1400" u="none" cap="none" strike="noStrike">
                <a:solidFill>
                  <a:srgbClr val="3F3F3F"/>
                </a:solidFill>
                <a:latin typeface="Trebuchet MS"/>
                <a:ea typeface="Trebuchet MS"/>
                <a:cs typeface="Trebuchet MS"/>
                <a:sym typeface="Trebuchet MS"/>
              </a:defRPr>
            </a:lvl1pPr>
            <a:lvl2pPr indent="-152400" lvl="1" marL="558800" marR="0" rtl="0" algn="l">
              <a:spcBef>
                <a:spcPts val="800"/>
              </a:spcBef>
              <a:spcAft>
                <a:spcPts val="0"/>
              </a:spcAft>
              <a:buClr>
                <a:schemeClr val="accent1"/>
              </a:buClr>
              <a:buSzPct val="83333"/>
              <a:buFont typeface="Noto Sans Symbols"/>
              <a:buChar char="▶"/>
              <a:defRPr b="0" i="0" sz="1200" u="none" cap="none" strike="noStrike">
                <a:solidFill>
                  <a:srgbClr val="3F3F3F"/>
                </a:solidFill>
                <a:latin typeface="Trebuchet MS"/>
                <a:ea typeface="Trebuchet MS"/>
                <a:cs typeface="Trebuchet MS"/>
                <a:sym typeface="Trebuchet MS"/>
              </a:defRPr>
            </a:lvl2pPr>
            <a:lvl3pPr indent="-127000" lvl="2" marL="863600" marR="0" rtl="0" algn="l">
              <a:spcBef>
                <a:spcPts val="800"/>
              </a:spcBef>
              <a:spcAft>
                <a:spcPts val="0"/>
              </a:spcAft>
              <a:buClr>
                <a:schemeClr val="accent1"/>
              </a:buClr>
              <a:buSzPct val="72727"/>
              <a:buFont typeface="Noto Sans Symbols"/>
              <a:buChar char="▶"/>
              <a:defRPr b="0" i="0" sz="1100" u="none" cap="none" strike="noStrike">
                <a:solidFill>
                  <a:srgbClr val="3F3F3F"/>
                </a:solidFill>
                <a:latin typeface="Trebuchet MS"/>
                <a:ea typeface="Trebuchet MS"/>
                <a:cs typeface="Trebuchet MS"/>
                <a:sym typeface="Trebuchet MS"/>
              </a:defRPr>
            </a:lvl3pPr>
            <a:lvl4pPr indent="-127000" lvl="3" marL="12065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4pPr>
            <a:lvl5pPr indent="-127000" lvl="4" marL="15494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5pPr>
            <a:lvl6pPr indent="-127000" lvl="5" marL="18923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6pPr>
            <a:lvl7pPr indent="-127000" lvl="6" marL="22352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7pPr>
            <a:lvl8pPr indent="-127000" lvl="7" marL="25781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8pPr>
            <a:lvl9pPr indent="-127000" lvl="8" marL="29210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69" name="Shape 169"/>
          <p:cNvSpPr txBox="1"/>
          <p:nvPr>
            <p:ph idx="2" type="body"/>
          </p:nvPr>
        </p:nvSpPr>
        <p:spPr>
          <a:xfrm>
            <a:off x="508000" y="2082801"/>
            <a:ext cx="2890895" cy="1938336"/>
          </a:xfrm>
          <a:prstGeom prst="rect">
            <a:avLst/>
          </a:prstGeom>
          <a:noFill/>
          <a:ln>
            <a:noFill/>
          </a:ln>
        </p:spPr>
        <p:txBody>
          <a:bodyPr anchorCtr="0" anchor="t" bIns="68575" lIns="68575" rIns="68575" tIns="68575"/>
          <a:lstStyle>
            <a:lvl1pPr indent="0" lvl="0" marL="0" marR="0" rtl="0" algn="l">
              <a:spcBef>
                <a:spcPts val="800"/>
              </a:spcBef>
              <a:spcAft>
                <a:spcPts val="0"/>
              </a:spcAft>
              <a:buClr>
                <a:schemeClr val="accent1"/>
              </a:buClr>
              <a:buFont typeface="Noto Sans Symbols"/>
              <a:buNone/>
              <a:defRPr b="0" i="0" sz="1100" u="none" cap="none" strike="noStrike">
                <a:solidFill>
                  <a:srgbClr val="3F3F3F"/>
                </a:solidFill>
                <a:latin typeface="Trebuchet MS"/>
                <a:ea typeface="Trebuchet MS"/>
                <a:cs typeface="Trebuchet MS"/>
                <a:sym typeface="Trebuchet MS"/>
              </a:defRPr>
            </a:lvl1pPr>
            <a:lvl2pPr indent="-12700" lvl="1" marL="342900" marR="0" rtl="0" algn="l">
              <a:spcBef>
                <a:spcPts val="800"/>
              </a:spcBef>
              <a:spcAft>
                <a:spcPts val="0"/>
              </a:spcAft>
              <a:buClr>
                <a:schemeClr val="accent1"/>
              </a:buClr>
              <a:buFont typeface="Noto Sans Symbols"/>
              <a:buNone/>
              <a:defRPr b="0" i="0" sz="1100" u="none" cap="none" strike="noStrike">
                <a:solidFill>
                  <a:srgbClr val="3F3F3F"/>
                </a:solidFill>
                <a:latin typeface="Trebuchet MS"/>
                <a:ea typeface="Trebuchet MS"/>
                <a:cs typeface="Trebuchet MS"/>
                <a:sym typeface="Trebuchet MS"/>
              </a:defRPr>
            </a:lvl2pPr>
            <a:lvl3pPr indent="-12700" lvl="2" marL="685800" marR="0" rtl="0" algn="l">
              <a:spcBef>
                <a:spcPts val="800"/>
              </a:spcBef>
              <a:spcAft>
                <a:spcPts val="0"/>
              </a:spcAft>
              <a:buClr>
                <a:schemeClr val="accent1"/>
              </a:buClr>
              <a:buFont typeface="Noto Sans Symbols"/>
              <a:buNone/>
              <a:defRPr b="0" i="0" sz="900" u="none" cap="none" strike="noStrike">
                <a:solidFill>
                  <a:srgbClr val="3F3F3F"/>
                </a:solidFill>
                <a:latin typeface="Trebuchet MS"/>
                <a:ea typeface="Trebuchet MS"/>
                <a:cs typeface="Trebuchet MS"/>
                <a:sym typeface="Trebuchet MS"/>
              </a:defRPr>
            </a:lvl3pPr>
            <a:lvl4pPr indent="-12700" lvl="3" marL="1028700" marR="0" rtl="0" algn="l">
              <a:spcBef>
                <a:spcPts val="800"/>
              </a:spcBef>
              <a:spcAft>
                <a:spcPts val="0"/>
              </a:spcAft>
              <a:buClr>
                <a:schemeClr val="accent1"/>
              </a:buClr>
              <a:buFont typeface="Noto Sans Symbols"/>
              <a:buNone/>
              <a:defRPr b="0" i="0" sz="800" u="none" cap="none" strike="noStrike">
                <a:solidFill>
                  <a:srgbClr val="3F3F3F"/>
                </a:solidFill>
                <a:latin typeface="Trebuchet MS"/>
                <a:ea typeface="Trebuchet MS"/>
                <a:cs typeface="Trebuchet MS"/>
                <a:sym typeface="Trebuchet MS"/>
              </a:defRPr>
            </a:lvl4pPr>
            <a:lvl5pPr indent="-12700" lvl="4" marL="1371600" marR="0" rtl="0" algn="l">
              <a:spcBef>
                <a:spcPts val="800"/>
              </a:spcBef>
              <a:spcAft>
                <a:spcPts val="0"/>
              </a:spcAft>
              <a:buClr>
                <a:schemeClr val="accent1"/>
              </a:buClr>
              <a:buFont typeface="Noto Sans Symbols"/>
              <a:buNone/>
              <a:defRPr b="0" i="0" sz="800" u="none" cap="none" strike="noStrike">
                <a:solidFill>
                  <a:srgbClr val="3F3F3F"/>
                </a:solidFill>
                <a:latin typeface="Trebuchet MS"/>
                <a:ea typeface="Trebuchet MS"/>
                <a:cs typeface="Trebuchet MS"/>
                <a:sym typeface="Trebuchet MS"/>
              </a:defRPr>
            </a:lvl5pPr>
            <a:lvl6pPr indent="-12700" lvl="5" marL="1714500" marR="0" rtl="0" algn="l">
              <a:spcBef>
                <a:spcPts val="800"/>
              </a:spcBef>
              <a:spcAft>
                <a:spcPts val="0"/>
              </a:spcAft>
              <a:buClr>
                <a:schemeClr val="accent1"/>
              </a:buClr>
              <a:buFont typeface="Noto Sans Symbols"/>
              <a:buNone/>
              <a:defRPr b="0" i="0" sz="800" u="none" cap="none" strike="noStrike">
                <a:solidFill>
                  <a:srgbClr val="3F3F3F"/>
                </a:solidFill>
                <a:latin typeface="Trebuchet MS"/>
                <a:ea typeface="Trebuchet MS"/>
                <a:cs typeface="Trebuchet MS"/>
                <a:sym typeface="Trebuchet MS"/>
              </a:defRPr>
            </a:lvl6pPr>
            <a:lvl7pPr indent="-12700" lvl="6" marL="2057400" marR="0" rtl="0" algn="l">
              <a:spcBef>
                <a:spcPts val="800"/>
              </a:spcBef>
              <a:spcAft>
                <a:spcPts val="0"/>
              </a:spcAft>
              <a:buClr>
                <a:schemeClr val="accent1"/>
              </a:buClr>
              <a:buFont typeface="Noto Sans Symbols"/>
              <a:buNone/>
              <a:defRPr b="0" i="0" sz="800" u="none" cap="none" strike="noStrike">
                <a:solidFill>
                  <a:srgbClr val="3F3F3F"/>
                </a:solidFill>
                <a:latin typeface="Trebuchet MS"/>
                <a:ea typeface="Trebuchet MS"/>
                <a:cs typeface="Trebuchet MS"/>
                <a:sym typeface="Trebuchet MS"/>
              </a:defRPr>
            </a:lvl7pPr>
            <a:lvl8pPr indent="-12700" lvl="7" marL="2400300" marR="0" rtl="0" algn="l">
              <a:spcBef>
                <a:spcPts val="800"/>
              </a:spcBef>
              <a:spcAft>
                <a:spcPts val="0"/>
              </a:spcAft>
              <a:buClr>
                <a:schemeClr val="accent1"/>
              </a:buClr>
              <a:buFont typeface="Noto Sans Symbols"/>
              <a:buNone/>
              <a:defRPr b="0" i="0" sz="800" u="none" cap="none" strike="noStrike">
                <a:solidFill>
                  <a:srgbClr val="3F3F3F"/>
                </a:solidFill>
                <a:latin typeface="Trebuchet MS"/>
                <a:ea typeface="Trebuchet MS"/>
                <a:cs typeface="Trebuchet MS"/>
                <a:sym typeface="Trebuchet MS"/>
              </a:defRPr>
            </a:lvl8pPr>
            <a:lvl9pPr indent="-12700" lvl="8" marL="2743200" marR="0" rtl="0" algn="l">
              <a:spcBef>
                <a:spcPts val="800"/>
              </a:spcBef>
              <a:spcAft>
                <a:spcPts val="0"/>
              </a:spcAft>
              <a:buClr>
                <a:schemeClr val="accent1"/>
              </a:buClr>
              <a:buFont typeface="Noto Sans Symbols"/>
              <a:buNone/>
              <a:defRPr b="0" i="0" sz="800" u="none" cap="none" strike="noStrike">
                <a:solidFill>
                  <a:srgbClr val="3F3F3F"/>
                </a:solidFill>
                <a:latin typeface="Trebuchet MS"/>
                <a:ea typeface="Trebuchet MS"/>
                <a:cs typeface="Trebuchet MS"/>
                <a:sym typeface="Trebuchet MS"/>
              </a:defRPr>
            </a:lvl9pPr>
          </a:lstStyle>
          <a:p/>
        </p:txBody>
      </p:sp>
      <p:sp>
        <p:nvSpPr>
          <p:cNvPr id="170" name="Shape 170"/>
          <p:cNvSpPr txBox="1"/>
          <p:nvPr>
            <p:ph idx="10" type="dt"/>
          </p:nvPr>
        </p:nvSpPr>
        <p:spPr>
          <a:xfrm>
            <a:off x="5403849" y="4531021"/>
            <a:ext cx="683954" cy="273843"/>
          </a:xfrm>
          <a:prstGeom prst="rect">
            <a:avLst/>
          </a:prstGeom>
          <a:noFill/>
          <a:ln>
            <a:noFill/>
          </a:ln>
        </p:spPr>
        <p:txBody>
          <a:bodyPr anchorCtr="0" anchor="ctr" bIns="68575" lIns="68575" rIns="68575" tIns="68575"/>
          <a:lstStyle>
            <a:lvl1pPr indent="0" lvl="0" marL="0" marR="0" rtl="0" algn="r">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71" name="Shape 171"/>
          <p:cNvSpPr txBox="1"/>
          <p:nvPr>
            <p:ph idx="11" type="ftr"/>
          </p:nvPr>
        </p:nvSpPr>
        <p:spPr>
          <a:xfrm>
            <a:off x="508000" y="4531021"/>
            <a:ext cx="4723209" cy="273843"/>
          </a:xfrm>
          <a:prstGeom prst="rect">
            <a:avLst/>
          </a:prstGeom>
          <a:noFill/>
          <a:ln>
            <a:noFill/>
          </a:ln>
        </p:spPr>
        <p:txBody>
          <a:bodyPr anchorCtr="0" anchor="ctr" bIns="68575" lIns="68575" rIns="68575" tIns="68575"/>
          <a:lstStyle>
            <a:lvl1pPr indent="0" lvl="0" marL="0" marR="0" rtl="0" algn="l">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72" name="Shape 172"/>
          <p:cNvSpPr txBox="1"/>
          <p:nvPr>
            <p:ph idx="12" type="sldNum"/>
          </p:nvPr>
        </p:nvSpPr>
        <p:spPr>
          <a:xfrm>
            <a:off x="6442997" y="4531021"/>
            <a:ext cx="512504"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GB" sz="7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73" name="Shape 173"/>
        <p:cNvGrpSpPr/>
        <p:nvPr/>
      </p:nvGrpSpPr>
      <p:grpSpPr>
        <a:xfrm>
          <a:off x="0" y="0"/>
          <a:ext cx="0" cy="0"/>
          <a:chOff x="0" y="0"/>
          <a:chExt cx="0" cy="0"/>
        </a:xfrm>
      </p:grpSpPr>
      <p:sp>
        <p:nvSpPr>
          <p:cNvPr id="174" name="Shape 174"/>
          <p:cNvSpPr txBox="1"/>
          <p:nvPr>
            <p:ph type="title"/>
          </p:nvPr>
        </p:nvSpPr>
        <p:spPr>
          <a:xfrm>
            <a:off x="508000" y="3600450"/>
            <a:ext cx="6447500" cy="425053"/>
          </a:xfrm>
          <a:prstGeom prst="rect">
            <a:avLst/>
          </a:prstGeom>
          <a:noFill/>
          <a:ln>
            <a:noFill/>
          </a:ln>
        </p:spPr>
        <p:txBody>
          <a:bodyPr anchorCtr="0" anchor="b" bIns="68575" lIns="68575" rIns="68575" tIns="68575"/>
          <a:lstStyle>
            <a:lvl1pPr indent="0" lvl="0" marL="0" marR="0" rtl="0" algn="l">
              <a:spcBef>
                <a:spcPts val="0"/>
              </a:spcBef>
              <a:buClr>
                <a:schemeClr val="accent1"/>
              </a:buClr>
              <a:buFont typeface="Trebuchet MS"/>
              <a:buNone/>
              <a:defRPr b="0" i="0" sz="18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175" name="Shape 175"/>
          <p:cNvSpPr/>
          <p:nvPr>
            <p:ph idx="2" type="pic"/>
          </p:nvPr>
        </p:nvSpPr>
        <p:spPr>
          <a:xfrm>
            <a:off x="508000" y="457200"/>
            <a:ext cx="6447501" cy="2884288"/>
          </a:xfrm>
          <a:prstGeom prst="rect">
            <a:avLst/>
          </a:prstGeom>
          <a:noFill/>
          <a:ln>
            <a:noFill/>
          </a:ln>
        </p:spPr>
        <p:txBody>
          <a:bodyPr anchorCtr="0" anchor="t" bIns="68575" lIns="68575" rIns="68575" tIns="68575"/>
          <a:lstStyle>
            <a:lvl1pPr indent="0" lvl="0" marL="0" marR="0" rtl="0" algn="ctr">
              <a:spcBef>
                <a:spcPts val="800"/>
              </a:spcBef>
              <a:spcAft>
                <a:spcPts val="0"/>
              </a:spcAft>
              <a:buClr>
                <a:schemeClr val="accent1"/>
              </a:buClr>
              <a:buSzPct val="91666"/>
              <a:buFont typeface="Noto Sans Symbols"/>
              <a:buNone/>
              <a:defRPr b="0" i="0" sz="1200" u="none" cap="none" strike="noStrike">
                <a:solidFill>
                  <a:srgbClr val="3F3F3F"/>
                </a:solidFill>
                <a:latin typeface="Trebuchet MS"/>
                <a:ea typeface="Trebuchet MS"/>
                <a:cs typeface="Trebuchet MS"/>
                <a:sym typeface="Trebuchet MS"/>
              </a:defRPr>
            </a:lvl1pPr>
            <a:lvl2pPr indent="0" lvl="1" marL="3429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Trebuchet MS"/>
                <a:ea typeface="Trebuchet MS"/>
                <a:cs typeface="Trebuchet MS"/>
                <a:sym typeface="Trebuchet MS"/>
              </a:defRPr>
            </a:lvl2pPr>
            <a:lvl3pPr indent="0" lvl="2" marL="6858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Trebuchet MS"/>
                <a:ea typeface="Trebuchet MS"/>
                <a:cs typeface="Trebuchet MS"/>
                <a:sym typeface="Trebuchet MS"/>
              </a:defRPr>
            </a:lvl3pPr>
            <a:lvl4pPr indent="0" lvl="3" marL="10287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Trebuchet MS"/>
                <a:ea typeface="Trebuchet MS"/>
                <a:cs typeface="Trebuchet MS"/>
                <a:sym typeface="Trebuchet MS"/>
              </a:defRPr>
            </a:lvl4pPr>
            <a:lvl5pPr indent="0" lvl="4" marL="13716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Trebuchet MS"/>
                <a:ea typeface="Trebuchet MS"/>
                <a:cs typeface="Trebuchet MS"/>
                <a:sym typeface="Trebuchet MS"/>
              </a:defRPr>
            </a:lvl5pPr>
            <a:lvl6pPr indent="0" lvl="5" marL="17145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Trebuchet MS"/>
                <a:ea typeface="Trebuchet MS"/>
                <a:cs typeface="Trebuchet MS"/>
                <a:sym typeface="Trebuchet MS"/>
              </a:defRPr>
            </a:lvl6pPr>
            <a:lvl7pPr indent="0" lvl="6" marL="20574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Trebuchet MS"/>
                <a:ea typeface="Trebuchet MS"/>
                <a:cs typeface="Trebuchet MS"/>
                <a:sym typeface="Trebuchet MS"/>
              </a:defRPr>
            </a:lvl7pPr>
            <a:lvl8pPr indent="0" lvl="7" marL="24003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Trebuchet MS"/>
                <a:ea typeface="Trebuchet MS"/>
                <a:cs typeface="Trebuchet MS"/>
                <a:sym typeface="Trebuchet MS"/>
              </a:defRPr>
            </a:lvl8pPr>
            <a:lvl9pPr indent="0" lvl="8" marL="27432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Trebuchet MS"/>
                <a:ea typeface="Trebuchet MS"/>
                <a:cs typeface="Trebuchet MS"/>
                <a:sym typeface="Trebuchet MS"/>
              </a:defRPr>
            </a:lvl9pPr>
          </a:lstStyle>
          <a:p/>
        </p:txBody>
      </p:sp>
      <p:sp>
        <p:nvSpPr>
          <p:cNvPr id="176" name="Shape 176"/>
          <p:cNvSpPr txBox="1"/>
          <p:nvPr>
            <p:ph idx="1" type="body"/>
          </p:nvPr>
        </p:nvSpPr>
        <p:spPr>
          <a:xfrm>
            <a:off x="508000" y="4025503"/>
            <a:ext cx="6447500" cy="505518"/>
          </a:xfrm>
          <a:prstGeom prst="rect">
            <a:avLst/>
          </a:prstGeom>
          <a:noFill/>
          <a:ln>
            <a:noFill/>
          </a:ln>
        </p:spPr>
        <p:txBody>
          <a:bodyPr anchorCtr="0" anchor="t" bIns="68575" lIns="68575" rIns="68575" tIns="68575"/>
          <a:lstStyle>
            <a:lvl1pPr indent="0" lvl="0" marL="0" marR="0" rtl="0" algn="l">
              <a:spcBef>
                <a:spcPts val="800"/>
              </a:spcBef>
              <a:spcAft>
                <a:spcPts val="0"/>
              </a:spcAft>
              <a:buClr>
                <a:schemeClr val="accent1"/>
              </a:buClr>
              <a:buFont typeface="Noto Sans Symbols"/>
              <a:buNone/>
              <a:defRPr b="0" i="0" sz="900" u="none" cap="none" strike="noStrike">
                <a:solidFill>
                  <a:srgbClr val="3F3F3F"/>
                </a:solidFill>
                <a:latin typeface="Trebuchet MS"/>
                <a:ea typeface="Trebuchet MS"/>
                <a:cs typeface="Trebuchet MS"/>
                <a:sym typeface="Trebuchet MS"/>
              </a:defRPr>
            </a:lvl1pPr>
            <a:lvl2pPr indent="0" lvl="1" marL="342900" marR="0" rtl="0" algn="l">
              <a:spcBef>
                <a:spcPts val="800"/>
              </a:spcBef>
              <a:spcAft>
                <a:spcPts val="0"/>
              </a:spcAft>
              <a:buClr>
                <a:schemeClr val="accent1"/>
              </a:buClr>
              <a:buFont typeface="Noto Sans Symbols"/>
              <a:buNone/>
              <a:defRPr b="0" i="0" sz="900" u="none" cap="none" strike="noStrike">
                <a:solidFill>
                  <a:srgbClr val="3F3F3F"/>
                </a:solidFill>
                <a:latin typeface="Trebuchet MS"/>
                <a:ea typeface="Trebuchet MS"/>
                <a:cs typeface="Trebuchet MS"/>
                <a:sym typeface="Trebuchet MS"/>
              </a:defRPr>
            </a:lvl2pPr>
            <a:lvl3pPr indent="0" lvl="2" marL="685800" marR="0" rtl="0" algn="l">
              <a:spcBef>
                <a:spcPts val="800"/>
              </a:spcBef>
              <a:spcAft>
                <a:spcPts val="0"/>
              </a:spcAft>
              <a:buClr>
                <a:schemeClr val="accent1"/>
              </a:buClr>
              <a:buFont typeface="Noto Sans Symbols"/>
              <a:buNone/>
              <a:defRPr b="0" i="0" sz="800" u="none" cap="none" strike="noStrike">
                <a:solidFill>
                  <a:srgbClr val="3F3F3F"/>
                </a:solidFill>
                <a:latin typeface="Trebuchet MS"/>
                <a:ea typeface="Trebuchet MS"/>
                <a:cs typeface="Trebuchet MS"/>
                <a:sym typeface="Trebuchet MS"/>
              </a:defRPr>
            </a:lvl3pPr>
            <a:lvl4pPr indent="0" lvl="3" marL="1028700" marR="0" rtl="0" algn="l">
              <a:spcBef>
                <a:spcPts val="800"/>
              </a:spcBef>
              <a:spcAft>
                <a:spcPts val="0"/>
              </a:spcAft>
              <a:buClr>
                <a:schemeClr val="accent1"/>
              </a:buClr>
              <a:buFont typeface="Noto Sans Symbols"/>
              <a:buNone/>
              <a:defRPr b="0" i="0" sz="700" u="none" cap="none" strike="noStrike">
                <a:solidFill>
                  <a:srgbClr val="3F3F3F"/>
                </a:solidFill>
                <a:latin typeface="Trebuchet MS"/>
                <a:ea typeface="Trebuchet MS"/>
                <a:cs typeface="Trebuchet MS"/>
                <a:sym typeface="Trebuchet MS"/>
              </a:defRPr>
            </a:lvl4pPr>
            <a:lvl5pPr indent="0" lvl="4" marL="1371600" marR="0" rtl="0" algn="l">
              <a:spcBef>
                <a:spcPts val="800"/>
              </a:spcBef>
              <a:spcAft>
                <a:spcPts val="0"/>
              </a:spcAft>
              <a:buClr>
                <a:schemeClr val="accent1"/>
              </a:buClr>
              <a:buFont typeface="Noto Sans Symbols"/>
              <a:buNone/>
              <a:defRPr b="0" i="0" sz="700" u="none" cap="none" strike="noStrike">
                <a:solidFill>
                  <a:srgbClr val="3F3F3F"/>
                </a:solidFill>
                <a:latin typeface="Trebuchet MS"/>
                <a:ea typeface="Trebuchet MS"/>
                <a:cs typeface="Trebuchet MS"/>
                <a:sym typeface="Trebuchet MS"/>
              </a:defRPr>
            </a:lvl5pPr>
            <a:lvl6pPr indent="0" lvl="5" marL="1714500" marR="0" rtl="0" algn="l">
              <a:spcBef>
                <a:spcPts val="800"/>
              </a:spcBef>
              <a:spcAft>
                <a:spcPts val="0"/>
              </a:spcAft>
              <a:buClr>
                <a:schemeClr val="accent1"/>
              </a:buClr>
              <a:buFont typeface="Noto Sans Symbols"/>
              <a:buNone/>
              <a:defRPr b="0" i="0" sz="700" u="none" cap="none" strike="noStrike">
                <a:solidFill>
                  <a:srgbClr val="3F3F3F"/>
                </a:solidFill>
                <a:latin typeface="Trebuchet MS"/>
                <a:ea typeface="Trebuchet MS"/>
                <a:cs typeface="Trebuchet MS"/>
                <a:sym typeface="Trebuchet MS"/>
              </a:defRPr>
            </a:lvl6pPr>
            <a:lvl7pPr indent="0" lvl="6" marL="2057400" marR="0" rtl="0" algn="l">
              <a:spcBef>
                <a:spcPts val="800"/>
              </a:spcBef>
              <a:spcAft>
                <a:spcPts val="0"/>
              </a:spcAft>
              <a:buClr>
                <a:schemeClr val="accent1"/>
              </a:buClr>
              <a:buFont typeface="Noto Sans Symbols"/>
              <a:buNone/>
              <a:defRPr b="0" i="0" sz="700" u="none" cap="none" strike="noStrike">
                <a:solidFill>
                  <a:srgbClr val="3F3F3F"/>
                </a:solidFill>
                <a:latin typeface="Trebuchet MS"/>
                <a:ea typeface="Trebuchet MS"/>
                <a:cs typeface="Trebuchet MS"/>
                <a:sym typeface="Trebuchet MS"/>
              </a:defRPr>
            </a:lvl7pPr>
            <a:lvl8pPr indent="0" lvl="7" marL="2400300" marR="0" rtl="0" algn="l">
              <a:spcBef>
                <a:spcPts val="800"/>
              </a:spcBef>
              <a:spcAft>
                <a:spcPts val="0"/>
              </a:spcAft>
              <a:buClr>
                <a:schemeClr val="accent1"/>
              </a:buClr>
              <a:buFont typeface="Noto Sans Symbols"/>
              <a:buNone/>
              <a:defRPr b="0" i="0" sz="700" u="none" cap="none" strike="noStrike">
                <a:solidFill>
                  <a:srgbClr val="3F3F3F"/>
                </a:solidFill>
                <a:latin typeface="Trebuchet MS"/>
                <a:ea typeface="Trebuchet MS"/>
                <a:cs typeface="Trebuchet MS"/>
                <a:sym typeface="Trebuchet MS"/>
              </a:defRPr>
            </a:lvl8pPr>
            <a:lvl9pPr indent="0" lvl="8" marL="2743200" marR="0" rtl="0" algn="l">
              <a:spcBef>
                <a:spcPts val="800"/>
              </a:spcBef>
              <a:spcAft>
                <a:spcPts val="0"/>
              </a:spcAft>
              <a:buClr>
                <a:schemeClr val="accent1"/>
              </a:buClr>
              <a:buFont typeface="Noto Sans Symbols"/>
              <a:buNone/>
              <a:defRPr b="0" i="0" sz="700" u="none" cap="none" strike="noStrike">
                <a:solidFill>
                  <a:srgbClr val="3F3F3F"/>
                </a:solidFill>
                <a:latin typeface="Trebuchet MS"/>
                <a:ea typeface="Trebuchet MS"/>
                <a:cs typeface="Trebuchet MS"/>
                <a:sym typeface="Trebuchet MS"/>
              </a:defRPr>
            </a:lvl9pPr>
          </a:lstStyle>
          <a:p/>
        </p:txBody>
      </p:sp>
      <p:sp>
        <p:nvSpPr>
          <p:cNvPr id="177" name="Shape 177"/>
          <p:cNvSpPr txBox="1"/>
          <p:nvPr>
            <p:ph idx="10" type="dt"/>
          </p:nvPr>
        </p:nvSpPr>
        <p:spPr>
          <a:xfrm>
            <a:off x="5403849" y="4531021"/>
            <a:ext cx="683954" cy="273843"/>
          </a:xfrm>
          <a:prstGeom prst="rect">
            <a:avLst/>
          </a:prstGeom>
          <a:noFill/>
          <a:ln>
            <a:noFill/>
          </a:ln>
        </p:spPr>
        <p:txBody>
          <a:bodyPr anchorCtr="0" anchor="ctr" bIns="68575" lIns="68575" rIns="68575" tIns="68575"/>
          <a:lstStyle>
            <a:lvl1pPr indent="0" lvl="0" marL="0" marR="0" rtl="0" algn="r">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78" name="Shape 178"/>
          <p:cNvSpPr txBox="1"/>
          <p:nvPr>
            <p:ph idx="11" type="ftr"/>
          </p:nvPr>
        </p:nvSpPr>
        <p:spPr>
          <a:xfrm>
            <a:off x="508000" y="4531021"/>
            <a:ext cx="4723209" cy="273843"/>
          </a:xfrm>
          <a:prstGeom prst="rect">
            <a:avLst/>
          </a:prstGeom>
          <a:noFill/>
          <a:ln>
            <a:noFill/>
          </a:ln>
        </p:spPr>
        <p:txBody>
          <a:bodyPr anchorCtr="0" anchor="ctr" bIns="68575" lIns="68575" rIns="68575" tIns="68575"/>
          <a:lstStyle>
            <a:lvl1pPr indent="0" lvl="0" marL="0" marR="0" rtl="0" algn="l">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79" name="Shape 179"/>
          <p:cNvSpPr txBox="1"/>
          <p:nvPr>
            <p:ph idx="12" type="sldNum"/>
          </p:nvPr>
        </p:nvSpPr>
        <p:spPr>
          <a:xfrm>
            <a:off x="6442997" y="4531021"/>
            <a:ext cx="512504"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GB" sz="7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180" name="Shape 180"/>
        <p:cNvGrpSpPr/>
        <p:nvPr/>
      </p:nvGrpSpPr>
      <p:grpSpPr>
        <a:xfrm>
          <a:off x="0" y="0"/>
          <a:ext cx="0" cy="0"/>
          <a:chOff x="0" y="0"/>
          <a:chExt cx="0" cy="0"/>
        </a:xfrm>
      </p:grpSpPr>
      <p:sp>
        <p:nvSpPr>
          <p:cNvPr id="181" name="Shape 181"/>
          <p:cNvSpPr txBox="1"/>
          <p:nvPr>
            <p:ph type="title"/>
          </p:nvPr>
        </p:nvSpPr>
        <p:spPr>
          <a:xfrm>
            <a:off x="508001" y="457200"/>
            <a:ext cx="6447501" cy="2552699"/>
          </a:xfrm>
          <a:prstGeom prst="rect">
            <a:avLst/>
          </a:prstGeom>
          <a:noFill/>
          <a:ln>
            <a:noFill/>
          </a:ln>
        </p:spPr>
        <p:txBody>
          <a:bodyPr anchorCtr="0" anchor="ctr" bIns="68575" lIns="68575" rIns="68575" tIns="68575"/>
          <a:lstStyle>
            <a:lvl1pPr indent="0" lvl="0" marL="0" marR="0" rtl="0" algn="l">
              <a:spcBef>
                <a:spcPts val="0"/>
              </a:spcBef>
              <a:buClr>
                <a:schemeClr val="accent1"/>
              </a:buClr>
              <a:buFont typeface="Trebuchet MS"/>
              <a:buNone/>
              <a:defRPr b="0" i="0" sz="33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182" name="Shape 182"/>
          <p:cNvSpPr txBox="1"/>
          <p:nvPr>
            <p:ph idx="1" type="body"/>
          </p:nvPr>
        </p:nvSpPr>
        <p:spPr>
          <a:xfrm>
            <a:off x="508001" y="3352800"/>
            <a:ext cx="6447501" cy="1178221"/>
          </a:xfrm>
          <a:prstGeom prst="rect">
            <a:avLst/>
          </a:prstGeom>
          <a:noFill/>
          <a:ln>
            <a:noFill/>
          </a:ln>
        </p:spPr>
        <p:txBody>
          <a:bodyPr anchorCtr="0" anchor="ctr" bIns="68575" lIns="68575" rIns="68575" tIns="68575"/>
          <a:lstStyle>
            <a:lvl1pPr indent="0" lvl="0" marL="0" marR="0" rtl="0" algn="l">
              <a:spcBef>
                <a:spcPts val="800"/>
              </a:spcBef>
              <a:spcAft>
                <a:spcPts val="0"/>
              </a:spcAft>
              <a:buClr>
                <a:schemeClr val="accent1"/>
              </a:buClr>
              <a:buFont typeface="Noto Sans Symbols"/>
              <a:buNone/>
              <a:defRPr b="0" i="0" sz="1400" u="none" cap="none" strike="noStrike">
                <a:solidFill>
                  <a:srgbClr val="3F3F3F"/>
                </a:solidFill>
                <a:latin typeface="Trebuchet MS"/>
                <a:ea typeface="Trebuchet MS"/>
                <a:cs typeface="Trebuchet MS"/>
                <a:sym typeface="Trebuchet MS"/>
              </a:defRPr>
            </a:lvl1pPr>
            <a:lvl2pPr indent="0" lvl="1" marL="342900" marR="0" rtl="0" algn="l">
              <a:spcBef>
                <a:spcPts val="8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2pPr>
            <a:lvl3pPr indent="0" lvl="2" marL="685800" marR="0" rtl="0" algn="l">
              <a:spcBef>
                <a:spcPts val="800"/>
              </a:spcBef>
              <a:spcAft>
                <a:spcPts val="0"/>
              </a:spcAft>
              <a:buClr>
                <a:schemeClr val="accent1"/>
              </a:buClr>
              <a:buFont typeface="Noto Sans Symbols"/>
              <a:buNone/>
              <a:defRPr b="0" i="0" sz="1200" u="none" cap="none" strike="noStrike">
                <a:solidFill>
                  <a:srgbClr val="888888"/>
                </a:solidFill>
                <a:latin typeface="Trebuchet MS"/>
                <a:ea typeface="Trebuchet MS"/>
                <a:cs typeface="Trebuchet MS"/>
                <a:sym typeface="Trebuchet MS"/>
              </a:defRPr>
            </a:lvl3pPr>
            <a:lvl4pPr indent="0" lvl="3" marL="10287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4pPr>
            <a:lvl5pPr indent="0" lvl="4" marL="13716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5pPr>
            <a:lvl6pPr indent="0" lvl="5" marL="17145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6pPr>
            <a:lvl7pPr indent="0" lvl="6" marL="20574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7pPr>
            <a:lvl8pPr indent="0" lvl="7" marL="24003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8pPr>
            <a:lvl9pPr indent="0" lvl="8" marL="27432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9pPr>
          </a:lstStyle>
          <a:p/>
        </p:txBody>
      </p:sp>
      <p:sp>
        <p:nvSpPr>
          <p:cNvPr id="183" name="Shape 183"/>
          <p:cNvSpPr txBox="1"/>
          <p:nvPr>
            <p:ph idx="10" type="dt"/>
          </p:nvPr>
        </p:nvSpPr>
        <p:spPr>
          <a:xfrm>
            <a:off x="5403849" y="4531021"/>
            <a:ext cx="683954" cy="273843"/>
          </a:xfrm>
          <a:prstGeom prst="rect">
            <a:avLst/>
          </a:prstGeom>
          <a:noFill/>
          <a:ln>
            <a:noFill/>
          </a:ln>
        </p:spPr>
        <p:txBody>
          <a:bodyPr anchorCtr="0" anchor="ctr" bIns="68575" lIns="68575" rIns="68575" tIns="68575"/>
          <a:lstStyle>
            <a:lvl1pPr indent="0" lvl="0" marL="0" marR="0" rtl="0" algn="r">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84" name="Shape 184"/>
          <p:cNvSpPr txBox="1"/>
          <p:nvPr>
            <p:ph idx="11" type="ftr"/>
          </p:nvPr>
        </p:nvSpPr>
        <p:spPr>
          <a:xfrm>
            <a:off x="508000" y="4531021"/>
            <a:ext cx="4723209" cy="273843"/>
          </a:xfrm>
          <a:prstGeom prst="rect">
            <a:avLst/>
          </a:prstGeom>
          <a:noFill/>
          <a:ln>
            <a:noFill/>
          </a:ln>
        </p:spPr>
        <p:txBody>
          <a:bodyPr anchorCtr="0" anchor="ctr" bIns="68575" lIns="68575" rIns="68575" tIns="68575"/>
          <a:lstStyle>
            <a:lvl1pPr indent="0" lvl="0" marL="0" marR="0" rtl="0" algn="l">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85" name="Shape 185"/>
          <p:cNvSpPr txBox="1"/>
          <p:nvPr>
            <p:ph idx="12" type="sldNum"/>
          </p:nvPr>
        </p:nvSpPr>
        <p:spPr>
          <a:xfrm>
            <a:off x="6442997" y="4531021"/>
            <a:ext cx="512504"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GB" sz="7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186" name="Shape 186"/>
        <p:cNvGrpSpPr/>
        <p:nvPr/>
      </p:nvGrpSpPr>
      <p:grpSpPr>
        <a:xfrm>
          <a:off x="0" y="0"/>
          <a:ext cx="0" cy="0"/>
          <a:chOff x="0" y="0"/>
          <a:chExt cx="0" cy="0"/>
        </a:xfrm>
      </p:grpSpPr>
      <p:sp>
        <p:nvSpPr>
          <p:cNvPr id="187" name="Shape 187"/>
          <p:cNvSpPr txBox="1"/>
          <p:nvPr>
            <p:ph type="title"/>
          </p:nvPr>
        </p:nvSpPr>
        <p:spPr>
          <a:xfrm>
            <a:off x="698500" y="457200"/>
            <a:ext cx="6070600" cy="2266949"/>
          </a:xfrm>
          <a:prstGeom prst="rect">
            <a:avLst/>
          </a:prstGeom>
          <a:noFill/>
          <a:ln>
            <a:noFill/>
          </a:ln>
        </p:spPr>
        <p:txBody>
          <a:bodyPr anchorCtr="0" anchor="ctr" bIns="68575" lIns="68575" rIns="68575" tIns="68575"/>
          <a:lstStyle>
            <a:lvl1pPr indent="0" lvl="0" marL="0" marR="0" rtl="0" algn="l">
              <a:spcBef>
                <a:spcPts val="0"/>
              </a:spcBef>
              <a:buClr>
                <a:schemeClr val="accent1"/>
              </a:buClr>
              <a:buFont typeface="Trebuchet MS"/>
              <a:buNone/>
              <a:defRPr b="0" i="0" sz="33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188" name="Shape 188"/>
          <p:cNvSpPr txBox="1"/>
          <p:nvPr>
            <p:ph idx="1" type="body"/>
          </p:nvPr>
        </p:nvSpPr>
        <p:spPr>
          <a:xfrm>
            <a:off x="1024604" y="2724150"/>
            <a:ext cx="5418393" cy="285750"/>
          </a:xfrm>
          <a:prstGeom prst="rect">
            <a:avLst/>
          </a:prstGeom>
          <a:noFill/>
          <a:ln>
            <a:noFill/>
          </a:ln>
        </p:spPr>
        <p:txBody>
          <a:bodyPr anchorCtr="0" anchor="ctr" bIns="68575" lIns="68575" rIns="68575" tIns="68575"/>
          <a:lstStyle>
            <a:lvl1pPr indent="0" lvl="0" marL="0" marR="0" rtl="0" algn="l">
              <a:spcBef>
                <a:spcPts val="800"/>
              </a:spcBef>
              <a:spcAft>
                <a:spcPts val="0"/>
              </a:spcAft>
              <a:buClr>
                <a:schemeClr val="accent1"/>
              </a:buClr>
              <a:buFont typeface="Noto Sans Symbols"/>
              <a:buNone/>
              <a:defRPr b="0" i="0" sz="1200" u="none" cap="none" strike="noStrike">
                <a:solidFill>
                  <a:srgbClr val="7F7F7F"/>
                </a:solidFill>
                <a:latin typeface="Trebuchet MS"/>
                <a:ea typeface="Trebuchet MS"/>
                <a:cs typeface="Trebuchet MS"/>
                <a:sym typeface="Trebuchet MS"/>
              </a:defRPr>
            </a:lvl1pPr>
            <a:lvl2pPr indent="0" lvl="1" marL="342900" marR="0" rtl="0" algn="l">
              <a:spcBef>
                <a:spcPts val="800"/>
              </a:spcBef>
              <a:spcAft>
                <a:spcPts val="0"/>
              </a:spcAft>
              <a:buClr>
                <a:schemeClr val="accent1"/>
              </a:buClr>
              <a:buFont typeface="Noto Sans Symbols"/>
              <a:buNone/>
              <a:defRPr b="0" i="0" sz="1200" u="none" cap="none" strike="noStrike">
                <a:solidFill>
                  <a:srgbClr val="3F3F3F"/>
                </a:solidFill>
                <a:latin typeface="Trebuchet MS"/>
                <a:ea typeface="Trebuchet MS"/>
                <a:cs typeface="Trebuchet MS"/>
                <a:sym typeface="Trebuchet MS"/>
              </a:defRPr>
            </a:lvl2pPr>
            <a:lvl3pPr indent="0" lvl="2" marL="685800" marR="0" rtl="0" algn="l">
              <a:spcBef>
                <a:spcPts val="800"/>
              </a:spcBef>
              <a:spcAft>
                <a:spcPts val="0"/>
              </a:spcAft>
              <a:buClr>
                <a:schemeClr val="accent1"/>
              </a:buClr>
              <a:buFont typeface="Noto Sans Symbols"/>
              <a:buNone/>
              <a:defRPr b="0" i="0" sz="1100" u="none" cap="none" strike="noStrike">
                <a:solidFill>
                  <a:srgbClr val="3F3F3F"/>
                </a:solidFill>
                <a:latin typeface="Trebuchet MS"/>
                <a:ea typeface="Trebuchet MS"/>
                <a:cs typeface="Trebuchet MS"/>
                <a:sym typeface="Trebuchet MS"/>
              </a:defRPr>
            </a:lvl3pPr>
            <a:lvl4pPr indent="0" lvl="3" marL="1028700" marR="0" rtl="0" algn="l">
              <a:spcBef>
                <a:spcPts val="800"/>
              </a:spcBef>
              <a:spcAft>
                <a:spcPts val="0"/>
              </a:spcAft>
              <a:buClr>
                <a:schemeClr val="accent1"/>
              </a:buClr>
              <a:buFont typeface="Noto Sans Symbols"/>
              <a:buNone/>
              <a:defRPr b="0" i="0" sz="900" u="none" cap="none" strike="noStrike">
                <a:solidFill>
                  <a:srgbClr val="3F3F3F"/>
                </a:solidFill>
                <a:latin typeface="Trebuchet MS"/>
                <a:ea typeface="Trebuchet MS"/>
                <a:cs typeface="Trebuchet MS"/>
                <a:sym typeface="Trebuchet MS"/>
              </a:defRPr>
            </a:lvl4pPr>
            <a:lvl5pPr indent="0" lvl="4" marL="1371600" marR="0" rtl="0" algn="l">
              <a:spcBef>
                <a:spcPts val="800"/>
              </a:spcBef>
              <a:spcAft>
                <a:spcPts val="0"/>
              </a:spcAft>
              <a:buClr>
                <a:schemeClr val="accent1"/>
              </a:buClr>
              <a:buFont typeface="Noto Sans Symbols"/>
              <a:buNone/>
              <a:defRPr b="0" i="0" sz="900" u="none" cap="none" strike="noStrike">
                <a:solidFill>
                  <a:srgbClr val="3F3F3F"/>
                </a:solidFill>
                <a:latin typeface="Trebuchet MS"/>
                <a:ea typeface="Trebuchet MS"/>
                <a:cs typeface="Trebuchet MS"/>
                <a:sym typeface="Trebuchet MS"/>
              </a:defRPr>
            </a:lvl5pPr>
            <a:lvl6pPr indent="-127000" lvl="5" marL="18923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6pPr>
            <a:lvl7pPr indent="-127000" lvl="6" marL="22352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7pPr>
            <a:lvl8pPr indent="-127000" lvl="7" marL="25781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8pPr>
            <a:lvl9pPr indent="-127000" lvl="8" marL="29210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89" name="Shape 189"/>
          <p:cNvSpPr txBox="1"/>
          <p:nvPr>
            <p:ph idx="2" type="body"/>
          </p:nvPr>
        </p:nvSpPr>
        <p:spPr>
          <a:xfrm>
            <a:off x="508001" y="3352800"/>
            <a:ext cx="6447501" cy="1178221"/>
          </a:xfrm>
          <a:prstGeom prst="rect">
            <a:avLst/>
          </a:prstGeom>
          <a:noFill/>
          <a:ln>
            <a:noFill/>
          </a:ln>
        </p:spPr>
        <p:txBody>
          <a:bodyPr anchorCtr="0" anchor="ctr" bIns="68575" lIns="68575" rIns="68575" tIns="68575"/>
          <a:lstStyle>
            <a:lvl1pPr indent="0" lvl="0" marL="0" marR="0" rtl="0" algn="l">
              <a:spcBef>
                <a:spcPts val="800"/>
              </a:spcBef>
              <a:spcAft>
                <a:spcPts val="0"/>
              </a:spcAft>
              <a:buClr>
                <a:schemeClr val="accent1"/>
              </a:buClr>
              <a:buFont typeface="Noto Sans Symbols"/>
              <a:buNone/>
              <a:defRPr b="0" i="0" sz="1400" u="none" cap="none" strike="noStrike">
                <a:solidFill>
                  <a:srgbClr val="3F3F3F"/>
                </a:solidFill>
                <a:latin typeface="Trebuchet MS"/>
                <a:ea typeface="Trebuchet MS"/>
                <a:cs typeface="Trebuchet MS"/>
                <a:sym typeface="Trebuchet MS"/>
              </a:defRPr>
            </a:lvl1pPr>
            <a:lvl2pPr indent="0" lvl="1" marL="342900" marR="0" rtl="0" algn="l">
              <a:spcBef>
                <a:spcPts val="8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2pPr>
            <a:lvl3pPr indent="0" lvl="2" marL="685800" marR="0" rtl="0" algn="l">
              <a:spcBef>
                <a:spcPts val="800"/>
              </a:spcBef>
              <a:spcAft>
                <a:spcPts val="0"/>
              </a:spcAft>
              <a:buClr>
                <a:schemeClr val="accent1"/>
              </a:buClr>
              <a:buFont typeface="Noto Sans Symbols"/>
              <a:buNone/>
              <a:defRPr b="0" i="0" sz="1200" u="none" cap="none" strike="noStrike">
                <a:solidFill>
                  <a:srgbClr val="888888"/>
                </a:solidFill>
                <a:latin typeface="Trebuchet MS"/>
                <a:ea typeface="Trebuchet MS"/>
                <a:cs typeface="Trebuchet MS"/>
                <a:sym typeface="Trebuchet MS"/>
              </a:defRPr>
            </a:lvl3pPr>
            <a:lvl4pPr indent="0" lvl="3" marL="10287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4pPr>
            <a:lvl5pPr indent="0" lvl="4" marL="13716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5pPr>
            <a:lvl6pPr indent="0" lvl="5" marL="17145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6pPr>
            <a:lvl7pPr indent="0" lvl="6" marL="20574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7pPr>
            <a:lvl8pPr indent="0" lvl="7" marL="24003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8pPr>
            <a:lvl9pPr indent="0" lvl="8" marL="27432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9pPr>
          </a:lstStyle>
          <a:p/>
        </p:txBody>
      </p:sp>
      <p:sp>
        <p:nvSpPr>
          <p:cNvPr id="190" name="Shape 190"/>
          <p:cNvSpPr txBox="1"/>
          <p:nvPr>
            <p:ph idx="10" type="dt"/>
          </p:nvPr>
        </p:nvSpPr>
        <p:spPr>
          <a:xfrm>
            <a:off x="5403849" y="4531021"/>
            <a:ext cx="683954" cy="273843"/>
          </a:xfrm>
          <a:prstGeom prst="rect">
            <a:avLst/>
          </a:prstGeom>
          <a:noFill/>
          <a:ln>
            <a:noFill/>
          </a:ln>
        </p:spPr>
        <p:txBody>
          <a:bodyPr anchorCtr="0" anchor="ctr" bIns="68575" lIns="68575" rIns="68575" tIns="68575"/>
          <a:lstStyle>
            <a:lvl1pPr indent="0" lvl="0" marL="0" marR="0" rtl="0" algn="r">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91" name="Shape 191"/>
          <p:cNvSpPr txBox="1"/>
          <p:nvPr>
            <p:ph idx="11" type="ftr"/>
          </p:nvPr>
        </p:nvSpPr>
        <p:spPr>
          <a:xfrm>
            <a:off x="508000" y="4531021"/>
            <a:ext cx="4723209" cy="273843"/>
          </a:xfrm>
          <a:prstGeom prst="rect">
            <a:avLst/>
          </a:prstGeom>
          <a:noFill/>
          <a:ln>
            <a:noFill/>
          </a:ln>
        </p:spPr>
        <p:txBody>
          <a:bodyPr anchorCtr="0" anchor="ctr" bIns="68575" lIns="68575" rIns="68575" tIns="68575"/>
          <a:lstStyle>
            <a:lvl1pPr indent="0" lvl="0" marL="0" marR="0" rtl="0" algn="l">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92" name="Shape 192"/>
          <p:cNvSpPr txBox="1"/>
          <p:nvPr>
            <p:ph idx="12" type="sldNum"/>
          </p:nvPr>
        </p:nvSpPr>
        <p:spPr>
          <a:xfrm>
            <a:off x="6442997" y="4531021"/>
            <a:ext cx="512504"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GB" sz="700" u="none" cap="none" strike="noStrike">
                <a:solidFill>
                  <a:schemeClr val="accent1"/>
                </a:solidFill>
                <a:latin typeface="Trebuchet MS"/>
                <a:ea typeface="Trebuchet MS"/>
                <a:cs typeface="Trebuchet MS"/>
                <a:sym typeface="Trebuchet MS"/>
              </a:rPr>
              <a:t>‹#›</a:t>
            </a:fld>
          </a:p>
        </p:txBody>
      </p:sp>
      <p:sp>
        <p:nvSpPr>
          <p:cNvPr id="193" name="Shape 193"/>
          <p:cNvSpPr txBox="1"/>
          <p:nvPr/>
        </p:nvSpPr>
        <p:spPr>
          <a:xfrm>
            <a:off x="406402" y="592783"/>
            <a:ext cx="457199" cy="438582"/>
          </a:xfrm>
          <a:prstGeom prst="rect">
            <a:avLst/>
          </a:prstGeom>
          <a:noFill/>
          <a:ln>
            <a:noFill/>
          </a:ln>
        </p:spPr>
        <p:txBody>
          <a:bodyPr anchorCtr="0" anchor="ctr" bIns="34275" lIns="68575" rIns="68575" tIns="34275">
            <a:noAutofit/>
          </a:bodyPr>
          <a:lstStyle/>
          <a:p>
            <a:pPr indent="0" lvl="0" marL="0" marR="0" rtl="0" algn="l">
              <a:spcBef>
                <a:spcPts val="0"/>
              </a:spcBef>
              <a:buSzPct val="25000"/>
              <a:buNone/>
            </a:pPr>
            <a:r>
              <a:rPr b="0" i="0" lang="en-GB" sz="6000" u="none" cap="none" strike="noStrike">
                <a:solidFill>
                  <a:srgbClr val="BFE471"/>
                </a:solidFill>
                <a:latin typeface="Arial"/>
                <a:ea typeface="Arial"/>
                <a:cs typeface="Arial"/>
                <a:sym typeface="Arial"/>
              </a:rPr>
              <a:t>“</a:t>
            </a:r>
          </a:p>
        </p:txBody>
      </p:sp>
      <p:sp>
        <p:nvSpPr>
          <p:cNvPr id="194" name="Shape 194"/>
          <p:cNvSpPr txBox="1"/>
          <p:nvPr/>
        </p:nvSpPr>
        <p:spPr>
          <a:xfrm>
            <a:off x="6669758" y="2164917"/>
            <a:ext cx="457199" cy="438582"/>
          </a:xfrm>
          <a:prstGeom prst="rect">
            <a:avLst/>
          </a:prstGeom>
          <a:noFill/>
          <a:ln>
            <a:noFill/>
          </a:ln>
        </p:spPr>
        <p:txBody>
          <a:bodyPr anchorCtr="0" anchor="ctr" bIns="34275" lIns="68575" rIns="68575" tIns="34275">
            <a:noAutofit/>
          </a:bodyPr>
          <a:lstStyle/>
          <a:p>
            <a:pPr indent="0" lvl="0" marL="0" marR="0" rtl="0" algn="l">
              <a:spcBef>
                <a:spcPts val="0"/>
              </a:spcBef>
              <a:buSzPct val="25000"/>
              <a:buNone/>
            </a:pPr>
            <a:r>
              <a:rPr b="0" i="0" lang="en-GB" sz="6000" u="none" cap="none" strike="noStrike">
                <a:solidFill>
                  <a:srgbClr val="BFE471"/>
                </a:solidFill>
                <a:latin typeface="Arial"/>
                <a:ea typeface="Arial"/>
                <a:cs typeface="Arial"/>
                <a:sym typeface="Aria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195" name="Shape 195"/>
        <p:cNvGrpSpPr/>
        <p:nvPr/>
      </p:nvGrpSpPr>
      <p:grpSpPr>
        <a:xfrm>
          <a:off x="0" y="0"/>
          <a:ext cx="0" cy="0"/>
          <a:chOff x="0" y="0"/>
          <a:chExt cx="0" cy="0"/>
        </a:xfrm>
      </p:grpSpPr>
      <p:sp>
        <p:nvSpPr>
          <p:cNvPr id="196" name="Shape 196"/>
          <p:cNvSpPr txBox="1"/>
          <p:nvPr>
            <p:ph type="title"/>
          </p:nvPr>
        </p:nvSpPr>
        <p:spPr>
          <a:xfrm>
            <a:off x="508001" y="1448991"/>
            <a:ext cx="6447501" cy="1946594"/>
          </a:xfrm>
          <a:prstGeom prst="rect">
            <a:avLst/>
          </a:prstGeom>
          <a:noFill/>
          <a:ln>
            <a:noFill/>
          </a:ln>
        </p:spPr>
        <p:txBody>
          <a:bodyPr anchorCtr="0" anchor="b" bIns="68575" lIns="68575" rIns="68575" tIns="68575"/>
          <a:lstStyle>
            <a:lvl1pPr indent="0" lvl="0" marL="0" marR="0" rtl="0" algn="l">
              <a:spcBef>
                <a:spcPts val="0"/>
              </a:spcBef>
              <a:buClr>
                <a:schemeClr val="accent1"/>
              </a:buClr>
              <a:buFont typeface="Trebuchet MS"/>
              <a:buNone/>
              <a:defRPr b="0" i="0" sz="33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197" name="Shape 197"/>
          <p:cNvSpPr txBox="1"/>
          <p:nvPr>
            <p:ph idx="1" type="body"/>
          </p:nvPr>
        </p:nvSpPr>
        <p:spPr>
          <a:xfrm>
            <a:off x="508001" y="3395586"/>
            <a:ext cx="6447501" cy="1135435"/>
          </a:xfrm>
          <a:prstGeom prst="rect">
            <a:avLst/>
          </a:prstGeom>
          <a:noFill/>
          <a:ln>
            <a:noFill/>
          </a:ln>
        </p:spPr>
        <p:txBody>
          <a:bodyPr anchorCtr="0" anchor="t" bIns="68575" lIns="68575" rIns="68575" tIns="68575"/>
          <a:lstStyle>
            <a:lvl1pPr indent="0" lvl="0" marL="0" marR="0" rtl="0" algn="l">
              <a:spcBef>
                <a:spcPts val="800"/>
              </a:spcBef>
              <a:spcAft>
                <a:spcPts val="0"/>
              </a:spcAft>
              <a:buClr>
                <a:schemeClr val="accent1"/>
              </a:buClr>
              <a:buFont typeface="Noto Sans Symbols"/>
              <a:buNone/>
              <a:defRPr b="0" i="0" sz="1400" u="none" cap="none" strike="noStrike">
                <a:solidFill>
                  <a:srgbClr val="3F3F3F"/>
                </a:solidFill>
                <a:latin typeface="Trebuchet MS"/>
                <a:ea typeface="Trebuchet MS"/>
                <a:cs typeface="Trebuchet MS"/>
                <a:sym typeface="Trebuchet MS"/>
              </a:defRPr>
            </a:lvl1pPr>
            <a:lvl2pPr indent="0" lvl="1" marL="342900" marR="0" rtl="0" algn="l">
              <a:spcBef>
                <a:spcPts val="8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2pPr>
            <a:lvl3pPr indent="0" lvl="2" marL="685800" marR="0" rtl="0" algn="l">
              <a:spcBef>
                <a:spcPts val="800"/>
              </a:spcBef>
              <a:spcAft>
                <a:spcPts val="0"/>
              </a:spcAft>
              <a:buClr>
                <a:schemeClr val="accent1"/>
              </a:buClr>
              <a:buFont typeface="Noto Sans Symbols"/>
              <a:buNone/>
              <a:defRPr b="0" i="0" sz="1200" u="none" cap="none" strike="noStrike">
                <a:solidFill>
                  <a:srgbClr val="888888"/>
                </a:solidFill>
                <a:latin typeface="Trebuchet MS"/>
                <a:ea typeface="Trebuchet MS"/>
                <a:cs typeface="Trebuchet MS"/>
                <a:sym typeface="Trebuchet MS"/>
              </a:defRPr>
            </a:lvl3pPr>
            <a:lvl4pPr indent="0" lvl="3" marL="10287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4pPr>
            <a:lvl5pPr indent="0" lvl="4" marL="13716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5pPr>
            <a:lvl6pPr indent="0" lvl="5" marL="17145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6pPr>
            <a:lvl7pPr indent="0" lvl="6" marL="20574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7pPr>
            <a:lvl8pPr indent="0" lvl="7" marL="24003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8pPr>
            <a:lvl9pPr indent="0" lvl="8" marL="27432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9pPr>
          </a:lstStyle>
          <a:p/>
        </p:txBody>
      </p:sp>
      <p:sp>
        <p:nvSpPr>
          <p:cNvPr id="198" name="Shape 198"/>
          <p:cNvSpPr txBox="1"/>
          <p:nvPr>
            <p:ph idx="10" type="dt"/>
          </p:nvPr>
        </p:nvSpPr>
        <p:spPr>
          <a:xfrm>
            <a:off x="5403849" y="4531021"/>
            <a:ext cx="683954" cy="273843"/>
          </a:xfrm>
          <a:prstGeom prst="rect">
            <a:avLst/>
          </a:prstGeom>
          <a:noFill/>
          <a:ln>
            <a:noFill/>
          </a:ln>
        </p:spPr>
        <p:txBody>
          <a:bodyPr anchorCtr="0" anchor="ctr" bIns="68575" lIns="68575" rIns="68575" tIns="68575"/>
          <a:lstStyle>
            <a:lvl1pPr indent="0" lvl="0" marL="0" marR="0" rtl="0" algn="r">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199" name="Shape 199"/>
          <p:cNvSpPr txBox="1"/>
          <p:nvPr>
            <p:ph idx="11" type="ftr"/>
          </p:nvPr>
        </p:nvSpPr>
        <p:spPr>
          <a:xfrm>
            <a:off x="508000" y="4531021"/>
            <a:ext cx="4723209" cy="273843"/>
          </a:xfrm>
          <a:prstGeom prst="rect">
            <a:avLst/>
          </a:prstGeom>
          <a:noFill/>
          <a:ln>
            <a:noFill/>
          </a:ln>
        </p:spPr>
        <p:txBody>
          <a:bodyPr anchorCtr="0" anchor="ctr" bIns="68575" lIns="68575" rIns="68575" tIns="68575"/>
          <a:lstStyle>
            <a:lvl1pPr indent="0" lvl="0" marL="0" marR="0" rtl="0" algn="l">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200" name="Shape 200"/>
          <p:cNvSpPr txBox="1"/>
          <p:nvPr>
            <p:ph idx="12" type="sldNum"/>
          </p:nvPr>
        </p:nvSpPr>
        <p:spPr>
          <a:xfrm>
            <a:off x="6442997" y="4531021"/>
            <a:ext cx="512504"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GB" sz="7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Name Card">
    <p:spTree>
      <p:nvGrpSpPr>
        <p:cNvPr id="201" name="Shape 201"/>
        <p:cNvGrpSpPr/>
        <p:nvPr/>
      </p:nvGrpSpPr>
      <p:grpSpPr>
        <a:xfrm>
          <a:off x="0" y="0"/>
          <a:ext cx="0" cy="0"/>
          <a:chOff x="0" y="0"/>
          <a:chExt cx="0" cy="0"/>
        </a:xfrm>
      </p:grpSpPr>
      <p:sp>
        <p:nvSpPr>
          <p:cNvPr id="202" name="Shape 202"/>
          <p:cNvSpPr txBox="1"/>
          <p:nvPr>
            <p:ph type="title"/>
          </p:nvPr>
        </p:nvSpPr>
        <p:spPr>
          <a:xfrm>
            <a:off x="698500" y="457200"/>
            <a:ext cx="6070600" cy="2266949"/>
          </a:xfrm>
          <a:prstGeom prst="rect">
            <a:avLst/>
          </a:prstGeom>
          <a:noFill/>
          <a:ln>
            <a:noFill/>
          </a:ln>
        </p:spPr>
        <p:txBody>
          <a:bodyPr anchorCtr="0" anchor="ctr" bIns="68575" lIns="68575" rIns="68575" tIns="68575"/>
          <a:lstStyle>
            <a:lvl1pPr indent="0" lvl="0" marL="0" marR="0" rtl="0" algn="l">
              <a:spcBef>
                <a:spcPts val="0"/>
              </a:spcBef>
              <a:buClr>
                <a:schemeClr val="accent1"/>
              </a:buClr>
              <a:buFont typeface="Trebuchet MS"/>
              <a:buNone/>
              <a:defRPr b="0" i="0" sz="33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203" name="Shape 203"/>
          <p:cNvSpPr txBox="1"/>
          <p:nvPr>
            <p:ph idx="1" type="body"/>
          </p:nvPr>
        </p:nvSpPr>
        <p:spPr>
          <a:xfrm>
            <a:off x="507998" y="3009900"/>
            <a:ext cx="6447501" cy="385685"/>
          </a:xfrm>
          <a:prstGeom prst="rect">
            <a:avLst/>
          </a:prstGeom>
          <a:noFill/>
          <a:ln>
            <a:noFill/>
          </a:ln>
        </p:spPr>
        <p:txBody>
          <a:bodyPr anchorCtr="0" anchor="b" bIns="68575" lIns="68575" rIns="68575" tIns="68575"/>
          <a:lstStyle>
            <a:lvl1pPr indent="0" lvl="0" marL="0" marR="0" rtl="0" algn="l">
              <a:spcBef>
                <a:spcPts val="800"/>
              </a:spcBef>
              <a:spcAft>
                <a:spcPts val="0"/>
              </a:spcAft>
              <a:buClr>
                <a:schemeClr val="accent1"/>
              </a:buClr>
              <a:buFont typeface="Noto Sans Symbols"/>
              <a:buNone/>
              <a:defRPr b="0" i="0" sz="1800" u="none" cap="none" strike="noStrike">
                <a:solidFill>
                  <a:srgbClr val="3F3F3F"/>
                </a:solidFill>
                <a:latin typeface="Trebuchet MS"/>
                <a:ea typeface="Trebuchet MS"/>
                <a:cs typeface="Trebuchet MS"/>
                <a:sym typeface="Trebuchet MS"/>
              </a:defRPr>
            </a:lvl1pPr>
            <a:lvl2pPr indent="0" lvl="1" marL="342900" marR="0" rtl="0" algn="l">
              <a:spcBef>
                <a:spcPts val="800"/>
              </a:spcBef>
              <a:spcAft>
                <a:spcPts val="0"/>
              </a:spcAft>
              <a:buClr>
                <a:schemeClr val="accent1"/>
              </a:buClr>
              <a:buFont typeface="Noto Sans Symbols"/>
              <a:buNone/>
              <a:defRPr b="0" i="0" sz="1200" u="none" cap="none" strike="noStrike">
                <a:solidFill>
                  <a:srgbClr val="3F3F3F"/>
                </a:solidFill>
                <a:latin typeface="Trebuchet MS"/>
                <a:ea typeface="Trebuchet MS"/>
                <a:cs typeface="Trebuchet MS"/>
                <a:sym typeface="Trebuchet MS"/>
              </a:defRPr>
            </a:lvl2pPr>
            <a:lvl3pPr indent="0" lvl="2" marL="685800" marR="0" rtl="0" algn="l">
              <a:spcBef>
                <a:spcPts val="800"/>
              </a:spcBef>
              <a:spcAft>
                <a:spcPts val="0"/>
              </a:spcAft>
              <a:buClr>
                <a:schemeClr val="accent1"/>
              </a:buClr>
              <a:buFont typeface="Noto Sans Symbols"/>
              <a:buNone/>
              <a:defRPr b="0" i="0" sz="1100" u="none" cap="none" strike="noStrike">
                <a:solidFill>
                  <a:srgbClr val="3F3F3F"/>
                </a:solidFill>
                <a:latin typeface="Trebuchet MS"/>
                <a:ea typeface="Trebuchet MS"/>
                <a:cs typeface="Trebuchet MS"/>
                <a:sym typeface="Trebuchet MS"/>
              </a:defRPr>
            </a:lvl3pPr>
            <a:lvl4pPr indent="0" lvl="3" marL="1028700" marR="0" rtl="0" algn="l">
              <a:spcBef>
                <a:spcPts val="800"/>
              </a:spcBef>
              <a:spcAft>
                <a:spcPts val="0"/>
              </a:spcAft>
              <a:buClr>
                <a:schemeClr val="accent1"/>
              </a:buClr>
              <a:buFont typeface="Noto Sans Symbols"/>
              <a:buNone/>
              <a:defRPr b="0" i="0" sz="900" u="none" cap="none" strike="noStrike">
                <a:solidFill>
                  <a:srgbClr val="3F3F3F"/>
                </a:solidFill>
                <a:latin typeface="Trebuchet MS"/>
                <a:ea typeface="Trebuchet MS"/>
                <a:cs typeface="Trebuchet MS"/>
                <a:sym typeface="Trebuchet MS"/>
              </a:defRPr>
            </a:lvl4pPr>
            <a:lvl5pPr indent="0" lvl="4" marL="1371600" marR="0" rtl="0" algn="l">
              <a:spcBef>
                <a:spcPts val="800"/>
              </a:spcBef>
              <a:spcAft>
                <a:spcPts val="0"/>
              </a:spcAft>
              <a:buClr>
                <a:schemeClr val="accent1"/>
              </a:buClr>
              <a:buFont typeface="Noto Sans Symbols"/>
              <a:buNone/>
              <a:defRPr b="0" i="0" sz="900" u="none" cap="none" strike="noStrike">
                <a:solidFill>
                  <a:srgbClr val="3F3F3F"/>
                </a:solidFill>
                <a:latin typeface="Trebuchet MS"/>
                <a:ea typeface="Trebuchet MS"/>
                <a:cs typeface="Trebuchet MS"/>
                <a:sym typeface="Trebuchet MS"/>
              </a:defRPr>
            </a:lvl5pPr>
            <a:lvl6pPr indent="-127000" lvl="5" marL="18923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6pPr>
            <a:lvl7pPr indent="-127000" lvl="6" marL="22352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7pPr>
            <a:lvl8pPr indent="-127000" lvl="7" marL="25781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8pPr>
            <a:lvl9pPr indent="-127000" lvl="8" marL="29210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204" name="Shape 204"/>
          <p:cNvSpPr txBox="1"/>
          <p:nvPr>
            <p:ph idx="2" type="body"/>
          </p:nvPr>
        </p:nvSpPr>
        <p:spPr>
          <a:xfrm>
            <a:off x="508001" y="3395586"/>
            <a:ext cx="6447501" cy="1135435"/>
          </a:xfrm>
          <a:prstGeom prst="rect">
            <a:avLst/>
          </a:prstGeom>
          <a:noFill/>
          <a:ln>
            <a:noFill/>
          </a:ln>
        </p:spPr>
        <p:txBody>
          <a:bodyPr anchorCtr="0" anchor="t" bIns="68575" lIns="68575" rIns="68575" tIns="68575"/>
          <a:lstStyle>
            <a:lvl1pPr indent="0" lvl="0" marL="0" marR="0" rtl="0" algn="l">
              <a:spcBef>
                <a:spcPts val="800"/>
              </a:spcBef>
              <a:spcAft>
                <a:spcPts val="0"/>
              </a:spcAft>
              <a:buClr>
                <a:schemeClr val="accent1"/>
              </a:buClr>
              <a:buFont typeface="Noto Sans Symbols"/>
              <a:buNone/>
              <a:defRPr b="0" i="0" sz="1400" u="none" cap="none" strike="noStrike">
                <a:solidFill>
                  <a:srgbClr val="7F7F7F"/>
                </a:solidFill>
                <a:latin typeface="Trebuchet MS"/>
                <a:ea typeface="Trebuchet MS"/>
                <a:cs typeface="Trebuchet MS"/>
                <a:sym typeface="Trebuchet MS"/>
              </a:defRPr>
            </a:lvl1pPr>
            <a:lvl2pPr indent="0" lvl="1" marL="342900" marR="0" rtl="0" algn="l">
              <a:spcBef>
                <a:spcPts val="8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2pPr>
            <a:lvl3pPr indent="0" lvl="2" marL="685800" marR="0" rtl="0" algn="l">
              <a:spcBef>
                <a:spcPts val="800"/>
              </a:spcBef>
              <a:spcAft>
                <a:spcPts val="0"/>
              </a:spcAft>
              <a:buClr>
                <a:schemeClr val="accent1"/>
              </a:buClr>
              <a:buFont typeface="Noto Sans Symbols"/>
              <a:buNone/>
              <a:defRPr b="0" i="0" sz="1200" u="none" cap="none" strike="noStrike">
                <a:solidFill>
                  <a:srgbClr val="888888"/>
                </a:solidFill>
                <a:latin typeface="Trebuchet MS"/>
                <a:ea typeface="Trebuchet MS"/>
                <a:cs typeface="Trebuchet MS"/>
                <a:sym typeface="Trebuchet MS"/>
              </a:defRPr>
            </a:lvl3pPr>
            <a:lvl4pPr indent="0" lvl="3" marL="10287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4pPr>
            <a:lvl5pPr indent="0" lvl="4" marL="13716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5pPr>
            <a:lvl6pPr indent="0" lvl="5" marL="17145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6pPr>
            <a:lvl7pPr indent="0" lvl="6" marL="20574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7pPr>
            <a:lvl8pPr indent="0" lvl="7" marL="24003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8pPr>
            <a:lvl9pPr indent="0" lvl="8" marL="27432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9pPr>
          </a:lstStyle>
          <a:p/>
        </p:txBody>
      </p:sp>
      <p:sp>
        <p:nvSpPr>
          <p:cNvPr id="205" name="Shape 205"/>
          <p:cNvSpPr txBox="1"/>
          <p:nvPr>
            <p:ph idx="10" type="dt"/>
          </p:nvPr>
        </p:nvSpPr>
        <p:spPr>
          <a:xfrm>
            <a:off x="5403849" y="4531021"/>
            <a:ext cx="683954" cy="273843"/>
          </a:xfrm>
          <a:prstGeom prst="rect">
            <a:avLst/>
          </a:prstGeom>
          <a:noFill/>
          <a:ln>
            <a:noFill/>
          </a:ln>
        </p:spPr>
        <p:txBody>
          <a:bodyPr anchorCtr="0" anchor="ctr" bIns="68575" lIns="68575" rIns="68575" tIns="68575"/>
          <a:lstStyle>
            <a:lvl1pPr indent="0" lvl="0" marL="0" marR="0" rtl="0" algn="r">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206" name="Shape 206"/>
          <p:cNvSpPr txBox="1"/>
          <p:nvPr>
            <p:ph idx="11" type="ftr"/>
          </p:nvPr>
        </p:nvSpPr>
        <p:spPr>
          <a:xfrm>
            <a:off x="508000" y="4531021"/>
            <a:ext cx="4723209" cy="273843"/>
          </a:xfrm>
          <a:prstGeom prst="rect">
            <a:avLst/>
          </a:prstGeom>
          <a:noFill/>
          <a:ln>
            <a:noFill/>
          </a:ln>
        </p:spPr>
        <p:txBody>
          <a:bodyPr anchorCtr="0" anchor="ctr" bIns="68575" lIns="68575" rIns="68575" tIns="68575"/>
          <a:lstStyle>
            <a:lvl1pPr indent="0" lvl="0" marL="0" marR="0" rtl="0" algn="l">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207" name="Shape 207"/>
          <p:cNvSpPr txBox="1"/>
          <p:nvPr>
            <p:ph idx="12" type="sldNum"/>
          </p:nvPr>
        </p:nvSpPr>
        <p:spPr>
          <a:xfrm>
            <a:off x="6442997" y="4531021"/>
            <a:ext cx="512504"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GB" sz="700" u="none" cap="none" strike="noStrike">
                <a:solidFill>
                  <a:schemeClr val="accent1"/>
                </a:solidFill>
                <a:latin typeface="Trebuchet MS"/>
                <a:ea typeface="Trebuchet MS"/>
                <a:cs typeface="Trebuchet MS"/>
                <a:sym typeface="Trebuchet MS"/>
              </a:rPr>
              <a:t>‹#›</a:t>
            </a:fld>
          </a:p>
        </p:txBody>
      </p:sp>
      <p:sp>
        <p:nvSpPr>
          <p:cNvPr id="208" name="Shape 208"/>
          <p:cNvSpPr txBox="1"/>
          <p:nvPr/>
        </p:nvSpPr>
        <p:spPr>
          <a:xfrm>
            <a:off x="406402" y="592783"/>
            <a:ext cx="457199" cy="438582"/>
          </a:xfrm>
          <a:prstGeom prst="rect">
            <a:avLst/>
          </a:prstGeom>
          <a:noFill/>
          <a:ln>
            <a:noFill/>
          </a:ln>
        </p:spPr>
        <p:txBody>
          <a:bodyPr anchorCtr="0" anchor="ctr" bIns="34275" lIns="68575" rIns="68575" tIns="34275">
            <a:noAutofit/>
          </a:bodyPr>
          <a:lstStyle/>
          <a:p>
            <a:pPr indent="0" lvl="0" marL="0" marR="0" rtl="0" algn="l">
              <a:spcBef>
                <a:spcPts val="0"/>
              </a:spcBef>
              <a:buSzPct val="25000"/>
              <a:buNone/>
            </a:pPr>
            <a:r>
              <a:rPr b="0" i="0" lang="en-GB" sz="6000" u="none" cap="none" strike="noStrike">
                <a:solidFill>
                  <a:srgbClr val="BFE471"/>
                </a:solidFill>
                <a:latin typeface="Arial"/>
                <a:ea typeface="Arial"/>
                <a:cs typeface="Arial"/>
                <a:sym typeface="Arial"/>
              </a:rPr>
              <a:t>“</a:t>
            </a:r>
          </a:p>
        </p:txBody>
      </p:sp>
      <p:sp>
        <p:nvSpPr>
          <p:cNvPr id="209" name="Shape 209"/>
          <p:cNvSpPr txBox="1"/>
          <p:nvPr/>
        </p:nvSpPr>
        <p:spPr>
          <a:xfrm>
            <a:off x="6669758" y="2164917"/>
            <a:ext cx="457199" cy="438582"/>
          </a:xfrm>
          <a:prstGeom prst="rect">
            <a:avLst/>
          </a:prstGeom>
          <a:noFill/>
          <a:ln>
            <a:noFill/>
          </a:ln>
        </p:spPr>
        <p:txBody>
          <a:bodyPr anchorCtr="0" anchor="ctr" bIns="34275" lIns="68575" rIns="68575" tIns="34275">
            <a:noAutofit/>
          </a:bodyPr>
          <a:lstStyle/>
          <a:p>
            <a:pPr indent="0" lvl="0" marL="0" marR="0" rtl="0" algn="l">
              <a:spcBef>
                <a:spcPts val="0"/>
              </a:spcBef>
              <a:buSzPct val="25000"/>
              <a:buNone/>
            </a:pPr>
            <a:r>
              <a:rPr b="0" i="0" lang="en-GB" sz="6000" u="none" cap="none" strike="noStrike">
                <a:solidFill>
                  <a:srgbClr val="BFE471"/>
                </a:solidFill>
                <a:latin typeface="Arial"/>
                <a:ea typeface="Arial"/>
                <a:cs typeface="Arial"/>
                <a:sym typeface="Arial"/>
              </a:rPr>
              <a:t>”</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rue or False">
    <p:spTree>
      <p:nvGrpSpPr>
        <p:cNvPr id="210" name="Shape 210"/>
        <p:cNvGrpSpPr/>
        <p:nvPr/>
      </p:nvGrpSpPr>
      <p:grpSpPr>
        <a:xfrm>
          <a:off x="0" y="0"/>
          <a:ext cx="0" cy="0"/>
          <a:chOff x="0" y="0"/>
          <a:chExt cx="0" cy="0"/>
        </a:xfrm>
      </p:grpSpPr>
      <p:sp>
        <p:nvSpPr>
          <p:cNvPr id="211" name="Shape 211"/>
          <p:cNvSpPr txBox="1"/>
          <p:nvPr>
            <p:ph type="title"/>
          </p:nvPr>
        </p:nvSpPr>
        <p:spPr>
          <a:xfrm>
            <a:off x="514349" y="457200"/>
            <a:ext cx="6441152" cy="2266949"/>
          </a:xfrm>
          <a:prstGeom prst="rect">
            <a:avLst/>
          </a:prstGeom>
          <a:noFill/>
          <a:ln>
            <a:noFill/>
          </a:ln>
        </p:spPr>
        <p:txBody>
          <a:bodyPr anchorCtr="0" anchor="ctr" bIns="68575" lIns="68575" rIns="68575" tIns="68575"/>
          <a:lstStyle>
            <a:lvl1pPr indent="0" lvl="0" marL="0" marR="0" rtl="0" algn="l">
              <a:spcBef>
                <a:spcPts val="0"/>
              </a:spcBef>
              <a:buClr>
                <a:schemeClr val="accent1"/>
              </a:buClr>
              <a:buFont typeface="Trebuchet MS"/>
              <a:buNone/>
              <a:defRPr b="0" i="0" sz="33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212" name="Shape 212"/>
          <p:cNvSpPr txBox="1"/>
          <p:nvPr>
            <p:ph idx="1" type="body"/>
          </p:nvPr>
        </p:nvSpPr>
        <p:spPr>
          <a:xfrm>
            <a:off x="507998" y="3009900"/>
            <a:ext cx="6447501" cy="385685"/>
          </a:xfrm>
          <a:prstGeom prst="rect">
            <a:avLst/>
          </a:prstGeom>
          <a:noFill/>
          <a:ln>
            <a:noFill/>
          </a:ln>
        </p:spPr>
        <p:txBody>
          <a:bodyPr anchorCtr="0" anchor="b" bIns="68575" lIns="68575" rIns="68575" tIns="68575"/>
          <a:lstStyle>
            <a:lvl1pPr indent="0" lvl="0" marL="0" marR="0" rtl="0" algn="l">
              <a:spcBef>
                <a:spcPts val="800"/>
              </a:spcBef>
              <a:spcAft>
                <a:spcPts val="0"/>
              </a:spcAft>
              <a:buClr>
                <a:schemeClr val="accent1"/>
              </a:buClr>
              <a:buFont typeface="Noto Sans Symbols"/>
              <a:buNone/>
              <a:defRPr b="0" i="0" sz="1800" u="none" cap="none" strike="noStrike">
                <a:solidFill>
                  <a:schemeClr val="accent1"/>
                </a:solidFill>
                <a:latin typeface="Trebuchet MS"/>
                <a:ea typeface="Trebuchet MS"/>
                <a:cs typeface="Trebuchet MS"/>
                <a:sym typeface="Trebuchet MS"/>
              </a:defRPr>
            </a:lvl1pPr>
            <a:lvl2pPr indent="0" lvl="1" marL="342900" marR="0" rtl="0" algn="l">
              <a:spcBef>
                <a:spcPts val="800"/>
              </a:spcBef>
              <a:spcAft>
                <a:spcPts val="0"/>
              </a:spcAft>
              <a:buClr>
                <a:schemeClr val="accent1"/>
              </a:buClr>
              <a:buFont typeface="Noto Sans Symbols"/>
              <a:buNone/>
              <a:defRPr b="0" i="0" sz="1200" u="none" cap="none" strike="noStrike">
                <a:solidFill>
                  <a:srgbClr val="3F3F3F"/>
                </a:solidFill>
                <a:latin typeface="Trebuchet MS"/>
                <a:ea typeface="Trebuchet MS"/>
                <a:cs typeface="Trebuchet MS"/>
                <a:sym typeface="Trebuchet MS"/>
              </a:defRPr>
            </a:lvl2pPr>
            <a:lvl3pPr indent="0" lvl="2" marL="685800" marR="0" rtl="0" algn="l">
              <a:spcBef>
                <a:spcPts val="800"/>
              </a:spcBef>
              <a:spcAft>
                <a:spcPts val="0"/>
              </a:spcAft>
              <a:buClr>
                <a:schemeClr val="accent1"/>
              </a:buClr>
              <a:buFont typeface="Noto Sans Symbols"/>
              <a:buNone/>
              <a:defRPr b="0" i="0" sz="1100" u="none" cap="none" strike="noStrike">
                <a:solidFill>
                  <a:srgbClr val="3F3F3F"/>
                </a:solidFill>
                <a:latin typeface="Trebuchet MS"/>
                <a:ea typeface="Trebuchet MS"/>
                <a:cs typeface="Trebuchet MS"/>
                <a:sym typeface="Trebuchet MS"/>
              </a:defRPr>
            </a:lvl3pPr>
            <a:lvl4pPr indent="0" lvl="3" marL="1028700" marR="0" rtl="0" algn="l">
              <a:spcBef>
                <a:spcPts val="800"/>
              </a:spcBef>
              <a:spcAft>
                <a:spcPts val="0"/>
              </a:spcAft>
              <a:buClr>
                <a:schemeClr val="accent1"/>
              </a:buClr>
              <a:buFont typeface="Noto Sans Symbols"/>
              <a:buNone/>
              <a:defRPr b="0" i="0" sz="900" u="none" cap="none" strike="noStrike">
                <a:solidFill>
                  <a:srgbClr val="3F3F3F"/>
                </a:solidFill>
                <a:latin typeface="Trebuchet MS"/>
                <a:ea typeface="Trebuchet MS"/>
                <a:cs typeface="Trebuchet MS"/>
                <a:sym typeface="Trebuchet MS"/>
              </a:defRPr>
            </a:lvl4pPr>
            <a:lvl5pPr indent="0" lvl="4" marL="1371600" marR="0" rtl="0" algn="l">
              <a:spcBef>
                <a:spcPts val="800"/>
              </a:spcBef>
              <a:spcAft>
                <a:spcPts val="0"/>
              </a:spcAft>
              <a:buClr>
                <a:schemeClr val="accent1"/>
              </a:buClr>
              <a:buFont typeface="Noto Sans Symbols"/>
              <a:buNone/>
              <a:defRPr b="0" i="0" sz="900" u="none" cap="none" strike="noStrike">
                <a:solidFill>
                  <a:srgbClr val="3F3F3F"/>
                </a:solidFill>
                <a:latin typeface="Trebuchet MS"/>
                <a:ea typeface="Trebuchet MS"/>
                <a:cs typeface="Trebuchet MS"/>
                <a:sym typeface="Trebuchet MS"/>
              </a:defRPr>
            </a:lvl5pPr>
            <a:lvl6pPr indent="-127000" lvl="5" marL="18923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6pPr>
            <a:lvl7pPr indent="-127000" lvl="6" marL="22352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7pPr>
            <a:lvl8pPr indent="-127000" lvl="7" marL="25781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8pPr>
            <a:lvl9pPr indent="-127000" lvl="8" marL="29210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213" name="Shape 213"/>
          <p:cNvSpPr txBox="1"/>
          <p:nvPr>
            <p:ph idx="2" type="body"/>
          </p:nvPr>
        </p:nvSpPr>
        <p:spPr>
          <a:xfrm>
            <a:off x="508001" y="3395586"/>
            <a:ext cx="6447501" cy="1135435"/>
          </a:xfrm>
          <a:prstGeom prst="rect">
            <a:avLst/>
          </a:prstGeom>
          <a:noFill/>
          <a:ln>
            <a:noFill/>
          </a:ln>
        </p:spPr>
        <p:txBody>
          <a:bodyPr anchorCtr="0" anchor="t" bIns="68575" lIns="68575" rIns="68575" tIns="68575"/>
          <a:lstStyle>
            <a:lvl1pPr indent="0" lvl="0" marL="0" marR="0" rtl="0" algn="l">
              <a:spcBef>
                <a:spcPts val="800"/>
              </a:spcBef>
              <a:spcAft>
                <a:spcPts val="0"/>
              </a:spcAft>
              <a:buClr>
                <a:schemeClr val="accent1"/>
              </a:buClr>
              <a:buFont typeface="Noto Sans Symbols"/>
              <a:buNone/>
              <a:defRPr b="0" i="0" sz="1400" u="none" cap="none" strike="noStrike">
                <a:solidFill>
                  <a:srgbClr val="7F7F7F"/>
                </a:solidFill>
                <a:latin typeface="Trebuchet MS"/>
                <a:ea typeface="Trebuchet MS"/>
                <a:cs typeface="Trebuchet MS"/>
                <a:sym typeface="Trebuchet MS"/>
              </a:defRPr>
            </a:lvl1pPr>
            <a:lvl2pPr indent="0" lvl="1" marL="342900" marR="0" rtl="0" algn="l">
              <a:spcBef>
                <a:spcPts val="8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2pPr>
            <a:lvl3pPr indent="0" lvl="2" marL="685800" marR="0" rtl="0" algn="l">
              <a:spcBef>
                <a:spcPts val="800"/>
              </a:spcBef>
              <a:spcAft>
                <a:spcPts val="0"/>
              </a:spcAft>
              <a:buClr>
                <a:schemeClr val="accent1"/>
              </a:buClr>
              <a:buFont typeface="Noto Sans Symbols"/>
              <a:buNone/>
              <a:defRPr b="0" i="0" sz="1200" u="none" cap="none" strike="noStrike">
                <a:solidFill>
                  <a:srgbClr val="888888"/>
                </a:solidFill>
                <a:latin typeface="Trebuchet MS"/>
                <a:ea typeface="Trebuchet MS"/>
                <a:cs typeface="Trebuchet MS"/>
                <a:sym typeface="Trebuchet MS"/>
              </a:defRPr>
            </a:lvl3pPr>
            <a:lvl4pPr indent="0" lvl="3" marL="10287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4pPr>
            <a:lvl5pPr indent="0" lvl="4" marL="13716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5pPr>
            <a:lvl6pPr indent="0" lvl="5" marL="17145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6pPr>
            <a:lvl7pPr indent="0" lvl="6" marL="20574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7pPr>
            <a:lvl8pPr indent="0" lvl="7" marL="24003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8pPr>
            <a:lvl9pPr indent="0" lvl="8" marL="2743200" marR="0" rtl="0" algn="l">
              <a:spcBef>
                <a:spcPts val="800"/>
              </a:spcBef>
              <a:spcAft>
                <a:spcPts val="0"/>
              </a:spcAft>
              <a:buClr>
                <a:schemeClr val="accent1"/>
              </a:buClr>
              <a:buFont typeface="Noto Sans Symbols"/>
              <a:buNone/>
              <a:defRPr b="0" i="0" sz="1100" u="none" cap="none" strike="noStrike">
                <a:solidFill>
                  <a:srgbClr val="888888"/>
                </a:solidFill>
                <a:latin typeface="Trebuchet MS"/>
                <a:ea typeface="Trebuchet MS"/>
                <a:cs typeface="Trebuchet MS"/>
                <a:sym typeface="Trebuchet MS"/>
              </a:defRPr>
            </a:lvl9pPr>
          </a:lstStyle>
          <a:p/>
        </p:txBody>
      </p:sp>
      <p:sp>
        <p:nvSpPr>
          <p:cNvPr id="214" name="Shape 214"/>
          <p:cNvSpPr txBox="1"/>
          <p:nvPr>
            <p:ph idx="10" type="dt"/>
          </p:nvPr>
        </p:nvSpPr>
        <p:spPr>
          <a:xfrm>
            <a:off x="5403849" y="4531021"/>
            <a:ext cx="683954" cy="273843"/>
          </a:xfrm>
          <a:prstGeom prst="rect">
            <a:avLst/>
          </a:prstGeom>
          <a:noFill/>
          <a:ln>
            <a:noFill/>
          </a:ln>
        </p:spPr>
        <p:txBody>
          <a:bodyPr anchorCtr="0" anchor="ctr" bIns="68575" lIns="68575" rIns="68575" tIns="68575"/>
          <a:lstStyle>
            <a:lvl1pPr indent="0" lvl="0" marL="0" marR="0" rtl="0" algn="r">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215" name="Shape 215"/>
          <p:cNvSpPr txBox="1"/>
          <p:nvPr>
            <p:ph idx="11" type="ftr"/>
          </p:nvPr>
        </p:nvSpPr>
        <p:spPr>
          <a:xfrm>
            <a:off x="508000" y="4531021"/>
            <a:ext cx="4723209" cy="273843"/>
          </a:xfrm>
          <a:prstGeom prst="rect">
            <a:avLst/>
          </a:prstGeom>
          <a:noFill/>
          <a:ln>
            <a:noFill/>
          </a:ln>
        </p:spPr>
        <p:txBody>
          <a:bodyPr anchorCtr="0" anchor="ctr" bIns="68575" lIns="68575" rIns="68575" tIns="68575"/>
          <a:lstStyle>
            <a:lvl1pPr indent="0" lvl="0" marL="0" marR="0" rtl="0" algn="l">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216" name="Shape 216"/>
          <p:cNvSpPr txBox="1"/>
          <p:nvPr>
            <p:ph idx="12" type="sldNum"/>
          </p:nvPr>
        </p:nvSpPr>
        <p:spPr>
          <a:xfrm>
            <a:off x="6442997" y="4531021"/>
            <a:ext cx="512504"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GB" sz="7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17" name="Shape 217"/>
        <p:cNvGrpSpPr/>
        <p:nvPr/>
      </p:nvGrpSpPr>
      <p:grpSpPr>
        <a:xfrm>
          <a:off x="0" y="0"/>
          <a:ext cx="0" cy="0"/>
          <a:chOff x="0" y="0"/>
          <a:chExt cx="0" cy="0"/>
        </a:xfrm>
      </p:grpSpPr>
      <p:sp>
        <p:nvSpPr>
          <p:cNvPr id="218" name="Shape 218"/>
          <p:cNvSpPr txBox="1"/>
          <p:nvPr>
            <p:ph type="title"/>
          </p:nvPr>
        </p:nvSpPr>
        <p:spPr>
          <a:xfrm>
            <a:off x="508000" y="457200"/>
            <a:ext cx="6447501" cy="990600"/>
          </a:xfrm>
          <a:prstGeom prst="rect">
            <a:avLst/>
          </a:prstGeom>
          <a:noFill/>
          <a:ln>
            <a:noFill/>
          </a:ln>
        </p:spPr>
        <p:txBody>
          <a:bodyPr anchorCtr="0" anchor="t" bIns="68575" lIns="68575" rIns="68575" tIns="68575"/>
          <a:lstStyle>
            <a:lvl1pPr indent="0" lvl="0" marL="0" marR="0" rtl="0" algn="l">
              <a:spcBef>
                <a:spcPts val="0"/>
              </a:spcBef>
              <a:buClr>
                <a:schemeClr val="accent1"/>
              </a:buClr>
              <a:buFont typeface="Trebuchet MS"/>
              <a:buNone/>
              <a:defRPr b="0" i="0" sz="27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219" name="Shape 219"/>
          <p:cNvSpPr txBox="1"/>
          <p:nvPr>
            <p:ph idx="1" type="body"/>
          </p:nvPr>
        </p:nvSpPr>
        <p:spPr>
          <a:xfrm rot="5400000">
            <a:off x="2276461" y="-148018"/>
            <a:ext cx="2910579" cy="6447501"/>
          </a:xfrm>
          <a:prstGeom prst="rect">
            <a:avLst/>
          </a:prstGeom>
          <a:noFill/>
          <a:ln>
            <a:noFill/>
          </a:ln>
        </p:spPr>
        <p:txBody>
          <a:bodyPr anchorCtr="0" anchor="t" bIns="68575" lIns="68575" rIns="68575" tIns="68575"/>
          <a:lstStyle>
            <a:lvl1pPr indent="-190500" lvl="0" marL="254000" marR="0" rtl="0" algn="l">
              <a:spcBef>
                <a:spcPts val="800"/>
              </a:spcBef>
              <a:spcAft>
                <a:spcPts val="0"/>
              </a:spcAft>
              <a:buClr>
                <a:schemeClr val="accent1"/>
              </a:buClr>
              <a:buSzPct val="78571"/>
              <a:buFont typeface="Noto Sans Symbols"/>
              <a:buChar char="▶"/>
              <a:defRPr b="0" i="0" sz="1400" u="none" cap="none" strike="noStrike">
                <a:solidFill>
                  <a:srgbClr val="3F3F3F"/>
                </a:solidFill>
                <a:latin typeface="Trebuchet MS"/>
                <a:ea typeface="Trebuchet MS"/>
                <a:cs typeface="Trebuchet MS"/>
                <a:sym typeface="Trebuchet MS"/>
              </a:defRPr>
            </a:lvl1pPr>
            <a:lvl2pPr indent="-152400" lvl="1" marL="558800" marR="0" rtl="0" algn="l">
              <a:spcBef>
                <a:spcPts val="800"/>
              </a:spcBef>
              <a:spcAft>
                <a:spcPts val="0"/>
              </a:spcAft>
              <a:buClr>
                <a:schemeClr val="accent1"/>
              </a:buClr>
              <a:buSzPct val="83333"/>
              <a:buFont typeface="Noto Sans Symbols"/>
              <a:buChar char="▶"/>
              <a:defRPr b="0" i="0" sz="1200" u="none" cap="none" strike="noStrike">
                <a:solidFill>
                  <a:srgbClr val="3F3F3F"/>
                </a:solidFill>
                <a:latin typeface="Trebuchet MS"/>
                <a:ea typeface="Trebuchet MS"/>
                <a:cs typeface="Trebuchet MS"/>
                <a:sym typeface="Trebuchet MS"/>
              </a:defRPr>
            </a:lvl2pPr>
            <a:lvl3pPr indent="-127000" lvl="2" marL="863600" marR="0" rtl="0" algn="l">
              <a:spcBef>
                <a:spcPts val="800"/>
              </a:spcBef>
              <a:spcAft>
                <a:spcPts val="0"/>
              </a:spcAft>
              <a:buClr>
                <a:schemeClr val="accent1"/>
              </a:buClr>
              <a:buSzPct val="72727"/>
              <a:buFont typeface="Noto Sans Symbols"/>
              <a:buChar char="▶"/>
              <a:defRPr b="0" i="0" sz="1100" u="none" cap="none" strike="noStrike">
                <a:solidFill>
                  <a:srgbClr val="3F3F3F"/>
                </a:solidFill>
                <a:latin typeface="Trebuchet MS"/>
                <a:ea typeface="Trebuchet MS"/>
                <a:cs typeface="Trebuchet MS"/>
                <a:sym typeface="Trebuchet MS"/>
              </a:defRPr>
            </a:lvl3pPr>
            <a:lvl4pPr indent="-127000" lvl="3" marL="12065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4pPr>
            <a:lvl5pPr indent="-127000" lvl="4" marL="15494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5pPr>
            <a:lvl6pPr indent="-127000" lvl="5" marL="18923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6pPr>
            <a:lvl7pPr indent="-127000" lvl="6" marL="22352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7pPr>
            <a:lvl8pPr indent="-127000" lvl="7" marL="25781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8pPr>
            <a:lvl9pPr indent="-127000" lvl="8" marL="29210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220" name="Shape 220"/>
          <p:cNvSpPr txBox="1"/>
          <p:nvPr>
            <p:ph idx="10" type="dt"/>
          </p:nvPr>
        </p:nvSpPr>
        <p:spPr>
          <a:xfrm>
            <a:off x="5403849" y="4531021"/>
            <a:ext cx="683954" cy="273843"/>
          </a:xfrm>
          <a:prstGeom prst="rect">
            <a:avLst/>
          </a:prstGeom>
          <a:noFill/>
          <a:ln>
            <a:noFill/>
          </a:ln>
        </p:spPr>
        <p:txBody>
          <a:bodyPr anchorCtr="0" anchor="ctr" bIns="68575" lIns="68575" rIns="68575" tIns="68575"/>
          <a:lstStyle>
            <a:lvl1pPr indent="0" lvl="0" marL="0" marR="0" rtl="0" algn="r">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221" name="Shape 221"/>
          <p:cNvSpPr txBox="1"/>
          <p:nvPr>
            <p:ph idx="11" type="ftr"/>
          </p:nvPr>
        </p:nvSpPr>
        <p:spPr>
          <a:xfrm>
            <a:off x="508000" y="4531021"/>
            <a:ext cx="4723209" cy="273843"/>
          </a:xfrm>
          <a:prstGeom prst="rect">
            <a:avLst/>
          </a:prstGeom>
          <a:noFill/>
          <a:ln>
            <a:noFill/>
          </a:ln>
        </p:spPr>
        <p:txBody>
          <a:bodyPr anchorCtr="0" anchor="ctr" bIns="68575" lIns="68575" rIns="68575" tIns="68575"/>
          <a:lstStyle>
            <a:lvl1pPr indent="0" lvl="0" marL="0" marR="0" rtl="0" algn="l">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222" name="Shape 222"/>
          <p:cNvSpPr txBox="1"/>
          <p:nvPr>
            <p:ph idx="12" type="sldNum"/>
          </p:nvPr>
        </p:nvSpPr>
        <p:spPr>
          <a:xfrm>
            <a:off x="6442997" y="4531021"/>
            <a:ext cx="512504"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GB" sz="7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23" name="Shape 223"/>
        <p:cNvGrpSpPr/>
        <p:nvPr/>
      </p:nvGrpSpPr>
      <p:grpSpPr>
        <a:xfrm>
          <a:off x="0" y="0"/>
          <a:ext cx="0" cy="0"/>
          <a:chOff x="0" y="0"/>
          <a:chExt cx="0" cy="0"/>
        </a:xfrm>
      </p:grpSpPr>
      <p:sp>
        <p:nvSpPr>
          <p:cNvPr id="224" name="Shape 224"/>
          <p:cNvSpPr txBox="1"/>
          <p:nvPr>
            <p:ph type="title"/>
          </p:nvPr>
        </p:nvSpPr>
        <p:spPr>
          <a:xfrm rot="5400000">
            <a:off x="4495739" y="1937214"/>
            <a:ext cx="3938588" cy="978557"/>
          </a:xfrm>
          <a:prstGeom prst="rect">
            <a:avLst/>
          </a:prstGeom>
          <a:noFill/>
          <a:ln>
            <a:noFill/>
          </a:ln>
        </p:spPr>
        <p:txBody>
          <a:bodyPr anchorCtr="0" anchor="ctr" bIns="68575" lIns="68575" rIns="68575" tIns="68575"/>
          <a:lstStyle>
            <a:lvl1pPr indent="0" lvl="0" marL="0" marR="0" rtl="0" algn="l">
              <a:spcBef>
                <a:spcPts val="0"/>
              </a:spcBef>
              <a:buClr>
                <a:schemeClr val="accent1"/>
              </a:buClr>
              <a:buFont typeface="Trebuchet MS"/>
              <a:buNone/>
              <a:defRPr b="0" i="0" sz="27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225" name="Shape 225"/>
          <p:cNvSpPr txBox="1"/>
          <p:nvPr>
            <p:ph idx="1" type="body"/>
          </p:nvPr>
        </p:nvSpPr>
        <p:spPr>
          <a:xfrm rot="5400000">
            <a:off x="1186263" y="-221062"/>
            <a:ext cx="3938587" cy="5295112"/>
          </a:xfrm>
          <a:prstGeom prst="rect">
            <a:avLst/>
          </a:prstGeom>
          <a:noFill/>
          <a:ln>
            <a:noFill/>
          </a:ln>
        </p:spPr>
        <p:txBody>
          <a:bodyPr anchorCtr="0" anchor="t" bIns="68575" lIns="68575" rIns="68575" tIns="68575"/>
          <a:lstStyle>
            <a:lvl1pPr indent="-190500" lvl="0" marL="254000" marR="0" rtl="0" algn="l">
              <a:spcBef>
                <a:spcPts val="800"/>
              </a:spcBef>
              <a:spcAft>
                <a:spcPts val="0"/>
              </a:spcAft>
              <a:buClr>
                <a:schemeClr val="accent1"/>
              </a:buClr>
              <a:buSzPct val="78571"/>
              <a:buFont typeface="Noto Sans Symbols"/>
              <a:buChar char="▶"/>
              <a:defRPr b="0" i="0" sz="1400" u="none" cap="none" strike="noStrike">
                <a:solidFill>
                  <a:srgbClr val="3F3F3F"/>
                </a:solidFill>
                <a:latin typeface="Trebuchet MS"/>
                <a:ea typeface="Trebuchet MS"/>
                <a:cs typeface="Trebuchet MS"/>
                <a:sym typeface="Trebuchet MS"/>
              </a:defRPr>
            </a:lvl1pPr>
            <a:lvl2pPr indent="-152400" lvl="1" marL="558800" marR="0" rtl="0" algn="l">
              <a:spcBef>
                <a:spcPts val="800"/>
              </a:spcBef>
              <a:spcAft>
                <a:spcPts val="0"/>
              </a:spcAft>
              <a:buClr>
                <a:schemeClr val="accent1"/>
              </a:buClr>
              <a:buSzPct val="83333"/>
              <a:buFont typeface="Noto Sans Symbols"/>
              <a:buChar char="▶"/>
              <a:defRPr b="0" i="0" sz="1200" u="none" cap="none" strike="noStrike">
                <a:solidFill>
                  <a:srgbClr val="3F3F3F"/>
                </a:solidFill>
                <a:latin typeface="Trebuchet MS"/>
                <a:ea typeface="Trebuchet MS"/>
                <a:cs typeface="Trebuchet MS"/>
                <a:sym typeface="Trebuchet MS"/>
              </a:defRPr>
            </a:lvl2pPr>
            <a:lvl3pPr indent="-127000" lvl="2" marL="863600" marR="0" rtl="0" algn="l">
              <a:spcBef>
                <a:spcPts val="800"/>
              </a:spcBef>
              <a:spcAft>
                <a:spcPts val="0"/>
              </a:spcAft>
              <a:buClr>
                <a:schemeClr val="accent1"/>
              </a:buClr>
              <a:buSzPct val="72727"/>
              <a:buFont typeface="Noto Sans Symbols"/>
              <a:buChar char="▶"/>
              <a:defRPr b="0" i="0" sz="1100" u="none" cap="none" strike="noStrike">
                <a:solidFill>
                  <a:srgbClr val="3F3F3F"/>
                </a:solidFill>
                <a:latin typeface="Trebuchet MS"/>
                <a:ea typeface="Trebuchet MS"/>
                <a:cs typeface="Trebuchet MS"/>
                <a:sym typeface="Trebuchet MS"/>
              </a:defRPr>
            </a:lvl3pPr>
            <a:lvl4pPr indent="-127000" lvl="3" marL="12065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4pPr>
            <a:lvl5pPr indent="-127000" lvl="4" marL="15494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5pPr>
            <a:lvl6pPr indent="-127000" lvl="5" marL="18923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6pPr>
            <a:lvl7pPr indent="-127000" lvl="6" marL="22352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7pPr>
            <a:lvl8pPr indent="-127000" lvl="7" marL="25781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8pPr>
            <a:lvl9pPr indent="-127000" lvl="8" marL="29210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226" name="Shape 226"/>
          <p:cNvSpPr txBox="1"/>
          <p:nvPr>
            <p:ph idx="10" type="dt"/>
          </p:nvPr>
        </p:nvSpPr>
        <p:spPr>
          <a:xfrm>
            <a:off x="5403849" y="4531021"/>
            <a:ext cx="683954" cy="273843"/>
          </a:xfrm>
          <a:prstGeom prst="rect">
            <a:avLst/>
          </a:prstGeom>
          <a:noFill/>
          <a:ln>
            <a:noFill/>
          </a:ln>
        </p:spPr>
        <p:txBody>
          <a:bodyPr anchorCtr="0" anchor="ctr" bIns="68575" lIns="68575" rIns="68575" tIns="68575"/>
          <a:lstStyle>
            <a:lvl1pPr indent="0" lvl="0" marL="0" marR="0" rtl="0" algn="r">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227" name="Shape 227"/>
          <p:cNvSpPr txBox="1"/>
          <p:nvPr>
            <p:ph idx="11" type="ftr"/>
          </p:nvPr>
        </p:nvSpPr>
        <p:spPr>
          <a:xfrm>
            <a:off x="508000" y="4531021"/>
            <a:ext cx="4723209" cy="273843"/>
          </a:xfrm>
          <a:prstGeom prst="rect">
            <a:avLst/>
          </a:prstGeom>
          <a:noFill/>
          <a:ln>
            <a:noFill/>
          </a:ln>
        </p:spPr>
        <p:txBody>
          <a:bodyPr anchorCtr="0" anchor="ctr" bIns="68575" lIns="68575" rIns="68575" tIns="68575"/>
          <a:lstStyle>
            <a:lvl1pPr indent="0" lvl="0" marL="0" marR="0" rtl="0" algn="l">
              <a:spcBef>
                <a:spcPts val="0"/>
              </a:spcBef>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None/>
              <a:defRPr b="0" i="0" sz="1400" u="none" cap="none" strike="noStrike">
                <a:solidFill>
                  <a:schemeClr val="dk1"/>
                </a:solidFill>
                <a:latin typeface="Trebuchet MS"/>
                <a:ea typeface="Trebuchet MS"/>
                <a:cs typeface="Trebuchet MS"/>
                <a:sym typeface="Trebuchet MS"/>
              </a:defRPr>
            </a:lvl9pPr>
          </a:lstStyle>
          <a:p/>
        </p:txBody>
      </p:sp>
      <p:sp>
        <p:nvSpPr>
          <p:cNvPr id="228" name="Shape 228"/>
          <p:cNvSpPr txBox="1"/>
          <p:nvPr>
            <p:ph idx="12" type="sldNum"/>
          </p:nvPr>
        </p:nvSpPr>
        <p:spPr>
          <a:xfrm>
            <a:off x="6442997" y="4531021"/>
            <a:ext cx="512504"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GB" sz="7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3.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theme" Target="../theme/theme2.xml"/><Relationship Id="rId16" Type="http://schemas.openxmlformats.org/officeDocument/2006/relationships/slideLayout" Target="../slideLayouts/slideLayout34.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GB"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5" name="Shape 95"/>
        <p:cNvGrpSpPr/>
        <p:nvPr/>
      </p:nvGrpSpPr>
      <p:grpSpPr>
        <a:xfrm>
          <a:off x="0" y="0"/>
          <a:ext cx="0" cy="0"/>
          <a:chOff x="0" y="0"/>
          <a:chExt cx="0" cy="0"/>
        </a:xfrm>
      </p:grpSpPr>
      <p:grpSp>
        <p:nvGrpSpPr>
          <p:cNvPr id="96" name="Shape 96"/>
          <p:cNvGrpSpPr/>
          <p:nvPr/>
        </p:nvGrpSpPr>
        <p:grpSpPr>
          <a:xfrm>
            <a:off x="0" y="-6350"/>
            <a:ext cx="9144000" cy="5149850"/>
            <a:chOff x="0" y="-8466"/>
            <a:chExt cx="12192000" cy="6866467"/>
          </a:xfrm>
        </p:grpSpPr>
        <p:cxnSp>
          <p:nvCxnSpPr>
            <p:cNvPr id="97" name="Shape 97"/>
            <p:cNvCxnSpPr/>
            <p:nvPr/>
          </p:nvCxnSpPr>
          <p:spPr>
            <a:xfrm>
              <a:off x="9371011" y="0"/>
              <a:ext cx="1219199" cy="6858000"/>
            </a:xfrm>
            <a:prstGeom prst="straightConnector1">
              <a:avLst/>
            </a:prstGeom>
            <a:noFill/>
            <a:ln cap="flat" cmpd="sng" w="9525">
              <a:solidFill>
                <a:srgbClr val="BFBFBF"/>
              </a:solidFill>
              <a:prstDash val="solid"/>
              <a:round/>
              <a:headEnd len="med" w="med" type="none"/>
              <a:tailEnd len="med" w="med" type="none"/>
            </a:ln>
          </p:spPr>
        </p:cxnSp>
        <p:cxnSp>
          <p:nvCxnSpPr>
            <p:cNvPr id="98" name="Shape 98"/>
            <p:cNvCxnSpPr/>
            <p:nvPr/>
          </p:nvCxnSpPr>
          <p:spPr>
            <a:xfrm flipH="1">
              <a:off x="7425266" y="3681412"/>
              <a:ext cx="4763558" cy="3176586"/>
            </a:xfrm>
            <a:prstGeom prst="straightConnector1">
              <a:avLst/>
            </a:prstGeom>
            <a:noFill/>
            <a:ln cap="flat" cmpd="sng" w="9525">
              <a:solidFill>
                <a:srgbClr val="D8D8D8"/>
              </a:solidFill>
              <a:prstDash val="solid"/>
              <a:round/>
              <a:headEnd len="med" w="med" type="none"/>
              <a:tailEnd len="med" w="med" type="none"/>
            </a:ln>
          </p:spPr>
        </p:cxnSp>
        <p:sp>
          <p:nvSpPr>
            <p:cNvPr id="99" name="Shape 99"/>
            <p:cNvSpPr/>
            <p:nvPr/>
          </p:nvSpPr>
          <p:spPr>
            <a:xfrm>
              <a:off x="9181475" y="-8466"/>
              <a:ext cx="3007348" cy="6866467"/>
            </a:xfrm>
            <a:custGeom>
              <a:pathLst>
                <a:path extrusionOk="0" h="120000" w="120000">
                  <a:moveTo>
                    <a:pt x="81621" y="0"/>
                  </a:moveTo>
                  <a:lnTo>
                    <a:pt x="120000" y="0"/>
                  </a:lnTo>
                  <a:lnTo>
                    <a:pt x="120000" y="119999"/>
                  </a:lnTo>
                  <a:lnTo>
                    <a:pt x="0" y="119999"/>
                  </a:lnTo>
                  <a:lnTo>
                    <a:pt x="81621" y="0"/>
                  </a:lnTo>
                  <a:close/>
                </a:path>
              </a:pathLst>
            </a:custGeom>
            <a:solidFill>
              <a:schemeClr val="accent1">
                <a:alpha val="29803"/>
              </a:schemeClr>
            </a:solidFill>
            <a:ln>
              <a:noFill/>
            </a:ln>
          </p:spPr>
        </p:sp>
        <p:sp>
          <p:nvSpPr>
            <p:cNvPr id="100" name="Shape 100"/>
            <p:cNvSpPr/>
            <p:nvPr/>
          </p:nvSpPr>
          <p:spPr>
            <a:xfrm>
              <a:off x="9603442" y="-8466"/>
              <a:ext cx="2588558" cy="6866467"/>
            </a:xfrm>
            <a:custGeom>
              <a:pathLst>
                <a:path extrusionOk="0" h="120000" w="12000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01" name="Shape 101"/>
            <p:cNvSpPr/>
            <p:nvPr/>
          </p:nvSpPr>
          <p:spPr>
            <a:xfrm>
              <a:off x="8932332" y="3048000"/>
              <a:ext cx="3259667" cy="3809999"/>
            </a:xfrm>
            <a:prstGeom prst="triangle">
              <a:avLst>
                <a:gd fmla="val 100000" name="adj"/>
              </a:avLst>
            </a:prstGeom>
            <a:solidFill>
              <a:schemeClr val="accent2">
                <a:alpha val="71764"/>
              </a:schemeClr>
            </a:solidFill>
            <a:ln>
              <a:noFill/>
            </a:ln>
          </p:spPr>
          <p:txBody>
            <a:bodyPr anchorCtr="0" anchor="ctr" bIns="68575" lIns="68575" rIns="68575" tIns="68575">
              <a:noAutofit/>
            </a:bodyPr>
            <a:lstStyle/>
            <a:p>
              <a:pPr lvl="0">
                <a:spcBef>
                  <a:spcPts val="0"/>
                </a:spcBef>
                <a:buNone/>
              </a:pPr>
              <a:r>
                <a:t/>
              </a:r>
              <a:endParaRPr/>
            </a:p>
          </p:txBody>
        </p:sp>
        <p:sp>
          <p:nvSpPr>
            <p:cNvPr id="102" name="Shape 102"/>
            <p:cNvSpPr/>
            <p:nvPr/>
          </p:nvSpPr>
          <p:spPr>
            <a:xfrm>
              <a:off x="9334500" y="-8466"/>
              <a:ext cx="2854326" cy="6866467"/>
            </a:xfrm>
            <a:custGeom>
              <a:pathLst>
                <a:path extrusionOk="0" h="120000" w="120000">
                  <a:moveTo>
                    <a:pt x="0" y="0"/>
                  </a:moveTo>
                  <a:lnTo>
                    <a:pt x="120000" y="0"/>
                  </a:lnTo>
                  <a:lnTo>
                    <a:pt x="120000" y="119999"/>
                  </a:lnTo>
                  <a:lnTo>
                    <a:pt x="103873" y="119999"/>
                  </a:lnTo>
                  <a:lnTo>
                    <a:pt x="0" y="0"/>
                  </a:lnTo>
                  <a:close/>
                </a:path>
              </a:pathLst>
            </a:custGeom>
            <a:solidFill>
              <a:srgbClr val="3F7818">
                <a:alpha val="69803"/>
              </a:srgbClr>
            </a:solidFill>
            <a:ln>
              <a:noFill/>
            </a:ln>
          </p:spPr>
        </p:sp>
        <p:sp>
          <p:nvSpPr>
            <p:cNvPr id="103" name="Shape 103"/>
            <p:cNvSpPr/>
            <p:nvPr/>
          </p:nvSpPr>
          <p:spPr>
            <a:xfrm>
              <a:off x="10898729" y="-8466"/>
              <a:ext cx="1290093" cy="6866467"/>
            </a:xfrm>
            <a:custGeom>
              <a:pathLst>
                <a:path extrusionOk="0" h="120000" w="120000">
                  <a:moveTo>
                    <a:pt x="94852" y="0"/>
                  </a:moveTo>
                  <a:lnTo>
                    <a:pt x="120000" y="0"/>
                  </a:lnTo>
                  <a:lnTo>
                    <a:pt x="120000" y="120000"/>
                  </a:lnTo>
                  <a:lnTo>
                    <a:pt x="0" y="120000"/>
                  </a:lnTo>
                  <a:lnTo>
                    <a:pt x="94852" y="0"/>
                  </a:lnTo>
                  <a:close/>
                </a:path>
              </a:pathLst>
            </a:custGeom>
            <a:solidFill>
              <a:srgbClr val="BFE471">
                <a:alpha val="69803"/>
              </a:srgbClr>
            </a:solidFill>
            <a:ln>
              <a:noFill/>
            </a:ln>
          </p:spPr>
        </p:sp>
        <p:sp>
          <p:nvSpPr>
            <p:cNvPr id="104" name="Shape 104"/>
            <p:cNvSpPr/>
            <p:nvPr/>
          </p:nvSpPr>
          <p:spPr>
            <a:xfrm>
              <a:off x="10938999" y="-8466"/>
              <a:ext cx="1249825" cy="6866467"/>
            </a:xfrm>
            <a:custGeom>
              <a:pathLst>
                <a:path extrusionOk="0" h="120000" w="120000">
                  <a:moveTo>
                    <a:pt x="0" y="0"/>
                  </a:moveTo>
                  <a:lnTo>
                    <a:pt x="120000" y="0"/>
                  </a:lnTo>
                  <a:lnTo>
                    <a:pt x="120000" y="120000"/>
                  </a:lnTo>
                  <a:lnTo>
                    <a:pt x="106515" y="120000"/>
                  </a:lnTo>
                  <a:lnTo>
                    <a:pt x="0" y="0"/>
                  </a:lnTo>
                  <a:close/>
                </a:path>
              </a:pathLst>
            </a:custGeom>
            <a:solidFill>
              <a:schemeClr val="accent1">
                <a:alpha val="64705"/>
              </a:schemeClr>
            </a:solidFill>
            <a:ln>
              <a:noFill/>
            </a:ln>
          </p:spPr>
        </p:sp>
        <p:sp>
          <p:nvSpPr>
            <p:cNvPr id="105" name="Shape 105"/>
            <p:cNvSpPr/>
            <p:nvPr/>
          </p:nvSpPr>
          <p:spPr>
            <a:xfrm>
              <a:off x="10371665" y="3589867"/>
              <a:ext cx="1817159" cy="3268132"/>
            </a:xfrm>
            <a:prstGeom prst="triangle">
              <a:avLst>
                <a:gd fmla="val 100000" name="adj"/>
              </a:avLst>
            </a:prstGeom>
            <a:solidFill>
              <a:schemeClr val="accent1">
                <a:alpha val="80000"/>
              </a:schemeClr>
            </a:solidFill>
            <a:ln>
              <a:noFill/>
            </a:ln>
          </p:spPr>
          <p:txBody>
            <a:bodyPr anchorCtr="0" anchor="ctr" bIns="68575" lIns="68575" rIns="68575" tIns="68575">
              <a:noAutofit/>
            </a:bodyPr>
            <a:lstStyle/>
            <a:p>
              <a:pPr lvl="0">
                <a:spcBef>
                  <a:spcPts val="0"/>
                </a:spcBef>
                <a:buNone/>
              </a:pPr>
              <a:r>
                <a:t/>
              </a:r>
              <a:endParaRPr/>
            </a:p>
          </p:txBody>
        </p:sp>
        <p:sp>
          <p:nvSpPr>
            <p:cNvPr id="106" name="Shape 106"/>
            <p:cNvSpPr/>
            <p:nvPr/>
          </p:nvSpPr>
          <p:spPr>
            <a:xfrm>
              <a:off x="0" y="4013200"/>
              <a:ext cx="448732" cy="2844800"/>
            </a:xfrm>
            <a:prstGeom prst="triangle">
              <a:avLst>
                <a:gd fmla="val 0" name="adj"/>
              </a:avLst>
            </a:prstGeom>
            <a:solidFill>
              <a:schemeClr val="accent1">
                <a:alpha val="84705"/>
              </a:schemeClr>
            </a:solidFill>
            <a:ln>
              <a:noFill/>
            </a:ln>
          </p:spPr>
          <p:txBody>
            <a:bodyPr anchorCtr="0" anchor="ctr" bIns="68575" lIns="68575" rIns="68575" tIns="68575">
              <a:noAutofit/>
            </a:bodyPr>
            <a:lstStyle/>
            <a:p>
              <a:pPr lvl="0">
                <a:spcBef>
                  <a:spcPts val="0"/>
                </a:spcBef>
                <a:buNone/>
              </a:pPr>
              <a:r>
                <a:t/>
              </a:r>
              <a:endParaRPr/>
            </a:p>
          </p:txBody>
        </p:sp>
      </p:grpSp>
      <p:sp>
        <p:nvSpPr>
          <p:cNvPr id="107" name="Shape 107"/>
          <p:cNvSpPr txBox="1"/>
          <p:nvPr>
            <p:ph type="title"/>
          </p:nvPr>
        </p:nvSpPr>
        <p:spPr>
          <a:xfrm>
            <a:off x="508000" y="457200"/>
            <a:ext cx="6447501" cy="990600"/>
          </a:xfrm>
          <a:prstGeom prst="rect">
            <a:avLst/>
          </a:prstGeom>
          <a:noFill/>
          <a:ln>
            <a:noFill/>
          </a:ln>
        </p:spPr>
        <p:txBody>
          <a:bodyPr anchorCtr="0" anchor="t" bIns="68575" lIns="68575" rIns="68575" tIns="68575"/>
          <a:lstStyle>
            <a:lvl1pPr indent="0" lvl="0" marL="0" marR="0" rtl="0" algn="l">
              <a:spcBef>
                <a:spcPts val="0"/>
              </a:spcBef>
              <a:buClr>
                <a:schemeClr val="accent1"/>
              </a:buClr>
              <a:buSzPct val="40740"/>
              <a:buFont typeface="Trebuchet MS"/>
              <a:buNone/>
              <a:defRPr b="0" i="0" sz="2700" u="none" cap="none" strike="noStrike">
                <a:solidFill>
                  <a:schemeClr val="accent1"/>
                </a:solidFill>
                <a:latin typeface="Trebuchet MS"/>
                <a:ea typeface="Trebuchet MS"/>
                <a:cs typeface="Trebuchet MS"/>
                <a:sym typeface="Trebuchet MS"/>
              </a:defRPr>
            </a:lvl1pPr>
            <a:lvl2pPr indent="0" lvl="1" marL="0" marR="0" rtl="0" algn="l">
              <a:spcBef>
                <a:spcPts val="0"/>
              </a:spcBef>
              <a:buSzPct val="78571"/>
              <a:buNone/>
              <a:defRPr b="0" i="0" sz="1400" u="none" cap="none" strike="noStrike">
                <a:solidFill>
                  <a:schemeClr val="dk2"/>
                </a:solidFill>
              </a:defRPr>
            </a:lvl2pPr>
            <a:lvl3pPr indent="0" lvl="2" marL="0" marR="0" rtl="0" algn="l">
              <a:spcBef>
                <a:spcPts val="0"/>
              </a:spcBef>
              <a:buSzPct val="78571"/>
              <a:buNone/>
              <a:defRPr b="0" i="0" sz="1400" u="none" cap="none" strike="noStrike">
                <a:solidFill>
                  <a:schemeClr val="dk2"/>
                </a:solidFill>
              </a:defRPr>
            </a:lvl3pPr>
            <a:lvl4pPr indent="0" lvl="3" marL="0" marR="0" rtl="0" algn="l">
              <a:spcBef>
                <a:spcPts val="0"/>
              </a:spcBef>
              <a:buSzPct val="78571"/>
              <a:buNone/>
              <a:defRPr b="0" i="0" sz="1400" u="none" cap="none" strike="noStrike">
                <a:solidFill>
                  <a:schemeClr val="dk2"/>
                </a:solidFill>
              </a:defRPr>
            </a:lvl4pPr>
            <a:lvl5pPr indent="0" lvl="4" marL="0" marR="0" rtl="0" algn="l">
              <a:spcBef>
                <a:spcPts val="0"/>
              </a:spcBef>
              <a:buSzPct val="78571"/>
              <a:buNone/>
              <a:defRPr b="0" i="0" sz="1400" u="none" cap="none" strike="noStrike">
                <a:solidFill>
                  <a:schemeClr val="dk2"/>
                </a:solidFill>
              </a:defRPr>
            </a:lvl5pPr>
            <a:lvl6pPr indent="0" lvl="5" marL="0" marR="0" rtl="0" algn="l">
              <a:spcBef>
                <a:spcPts val="0"/>
              </a:spcBef>
              <a:buSzPct val="78571"/>
              <a:buNone/>
              <a:defRPr b="0" i="0" sz="1400" u="none" cap="none" strike="noStrike">
                <a:solidFill>
                  <a:schemeClr val="dk2"/>
                </a:solidFill>
              </a:defRPr>
            </a:lvl6pPr>
            <a:lvl7pPr indent="0" lvl="6" marL="0" marR="0" rtl="0" algn="l">
              <a:spcBef>
                <a:spcPts val="0"/>
              </a:spcBef>
              <a:buSzPct val="78571"/>
              <a:buNone/>
              <a:defRPr b="0" i="0" sz="1400" u="none" cap="none" strike="noStrike">
                <a:solidFill>
                  <a:schemeClr val="dk2"/>
                </a:solidFill>
              </a:defRPr>
            </a:lvl7pPr>
            <a:lvl8pPr indent="0" lvl="7" marL="0" marR="0" rtl="0" algn="l">
              <a:spcBef>
                <a:spcPts val="0"/>
              </a:spcBef>
              <a:buSzPct val="78571"/>
              <a:buNone/>
              <a:defRPr b="0" i="0" sz="1400" u="none" cap="none" strike="noStrike">
                <a:solidFill>
                  <a:schemeClr val="dk2"/>
                </a:solidFill>
              </a:defRPr>
            </a:lvl8pPr>
            <a:lvl9pPr indent="0" lvl="8" marL="0" marR="0" rtl="0" algn="l">
              <a:spcBef>
                <a:spcPts val="0"/>
              </a:spcBef>
              <a:buSzPct val="78571"/>
              <a:buNone/>
              <a:defRPr b="0" i="0" sz="1400" u="none" cap="none" strike="noStrike">
                <a:solidFill>
                  <a:schemeClr val="dk2"/>
                </a:solidFill>
              </a:defRPr>
            </a:lvl9pPr>
          </a:lstStyle>
          <a:p/>
        </p:txBody>
      </p:sp>
      <p:sp>
        <p:nvSpPr>
          <p:cNvPr id="108" name="Shape 108"/>
          <p:cNvSpPr txBox="1"/>
          <p:nvPr>
            <p:ph idx="1" type="body"/>
          </p:nvPr>
        </p:nvSpPr>
        <p:spPr>
          <a:xfrm>
            <a:off x="508000" y="1620441"/>
            <a:ext cx="6447501" cy="2910579"/>
          </a:xfrm>
          <a:prstGeom prst="rect">
            <a:avLst/>
          </a:prstGeom>
          <a:noFill/>
          <a:ln>
            <a:noFill/>
          </a:ln>
        </p:spPr>
        <p:txBody>
          <a:bodyPr anchorCtr="0" anchor="t" bIns="68575" lIns="68575" rIns="68575" tIns="68575"/>
          <a:lstStyle>
            <a:lvl1pPr indent="-190500" lvl="0" marL="254000" marR="0" rtl="0" algn="l">
              <a:spcBef>
                <a:spcPts val="800"/>
              </a:spcBef>
              <a:spcAft>
                <a:spcPts val="0"/>
              </a:spcAft>
              <a:buClr>
                <a:schemeClr val="accent1"/>
              </a:buClr>
              <a:buSzPct val="78571"/>
              <a:buFont typeface="Noto Sans Symbols"/>
              <a:buChar char="▶"/>
              <a:defRPr b="0" i="0" sz="1400" u="none" cap="none" strike="noStrike">
                <a:solidFill>
                  <a:srgbClr val="3F3F3F"/>
                </a:solidFill>
                <a:latin typeface="Trebuchet MS"/>
                <a:ea typeface="Trebuchet MS"/>
                <a:cs typeface="Trebuchet MS"/>
                <a:sym typeface="Trebuchet MS"/>
              </a:defRPr>
            </a:lvl1pPr>
            <a:lvl2pPr indent="-152400" lvl="1" marL="558800" marR="0" rtl="0" algn="l">
              <a:spcBef>
                <a:spcPts val="800"/>
              </a:spcBef>
              <a:spcAft>
                <a:spcPts val="0"/>
              </a:spcAft>
              <a:buClr>
                <a:schemeClr val="accent1"/>
              </a:buClr>
              <a:buSzPct val="83333"/>
              <a:buFont typeface="Noto Sans Symbols"/>
              <a:buChar char="▶"/>
              <a:defRPr b="0" i="0" sz="1200" u="none" cap="none" strike="noStrike">
                <a:solidFill>
                  <a:srgbClr val="3F3F3F"/>
                </a:solidFill>
                <a:latin typeface="Trebuchet MS"/>
                <a:ea typeface="Trebuchet MS"/>
                <a:cs typeface="Trebuchet MS"/>
                <a:sym typeface="Trebuchet MS"/>
              </a:defRPr>
            </a:lvl2pPr>
            <a:lvl3pPr indent="-127000" lvl="2" marL="863600" marR="0" rtl="0" algn="l">
              <a:spcBef>
                <a:spcPts val="800"/>
              </a:spcBef>
              <a:spcAft>
                <a:spcPts val="0"/>
              </a:spcAft>
              <a:buClr>
                <a:schemeClr val="accent1"/>
              </a:buClr>
              <a:buSzPct val="72727"/>
              <a:buFont typeface="Noto Sans Symbols"/>
              <a:buChar char="▶"/>
              <a:defRPr b="0" i="0" sz="1100" u="none" cap="none" strike="noStrike">
                <a:solidFill>
                  <a:srgbClr val="3F3F3F"/>
                </a:solidFill>
                <a:latin typeface="Trebuchet MS"/>
                <a:ea typeface="Trebuchet MS"/>
                <a:cs typeface="Trebuchet MS"/>
                <a:sym typeface="Trebuchet MS"/>
              </a:defRPr>
            </a:lvl3pPr>
            <a:lvl4pPr indent="-127000" lvl="3" marL="12065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4pPr>
            <a:lvl5pPr indent="-127000" lvl="4" marL="15494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5pPr>
            <a:lvl6pPr indent="-127000" lvl="5" marL="18923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6pPr>
            <a:lvl7pPr indent="-127000" lvl="6" marL="22352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7pPr>
            <a:lvl8pPr indent="-127000" lvl="7" marL="25781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8pPr>
            <a:lvl9pPr indent="-127000" lvl="8" marL="29210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09" name="Shape 109"/>
          <p:cNvSpPr txBox="1"/>
          <p:nvPr>
            <p:ph idx="10" type="dt"/>
          </p:nvPr>
        </p:nvSpPr>
        <p:spPr>
          <a:xfrm>
            <a:off x="5403849" y="4531021"/>
            <a:ext cx="683954" cy="273843"/>
          </a:xfrm>
          <a:prstGeom prst="rect">
            <a:avLst/>
          </a:prstGeom>
          <a:noFill/>
          <a:ln>
            <a:noFill/>
          </a:ln>
        </p:spPr>
        <p:txBody>
          <a:bodyPr anchorCtr="0" anchor="ctr" bIns="68575" lIns="68575" rIns="68575" tIns="68575"/>
          <a:lstStyle>
            <a:lvl1pPr indent="0" lvl="0" marL="0" marR="0" rtl="0" algn="r">
              <a:spcBef>
                <a:spcPts val="0"/>
              </a:spcBef>
              <a:buSzPct val="157142"/>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SzPct val="78571"/>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SzPct val="78571"/>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SzPct val="78571"/>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SzPct val="78571"/>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SzPct val="78571"/>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SzPct val="78571"/>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SzPct val="78571"/>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SzPct val="78571"/>
              <a:buNone/>
              <a:defRPr b="0" i="0" sz="1400" u="none" cap="none" strike="noStrike">
                <a:solidFill>
                  <a:schemeClr val="dk1"/>
                </a:solidFill>
                <a:latin typeface="Trebuchet MS"/>
                <a:ea typeface="Trebuchet MS"/>
                <a:cs typeface="Trebuchet MS"/>
                <a:sym typeface="Trebuchet MS"/>
              </a:defRPr>
            </a:lvl9pPr>
          </a:lstStyle>
          <a:p/>
        </p:txBody>
      </p:sp>
      <p:sp>
        <p:nvSpPr>
          <p:cNvPr id="110" name="Shape 110"/>
          <p:cNvSpPr txBox="1"/>
          <p:nvPr>
            <p:ph idx="11" type="ftr"/>
          </p:nvPr>
        </p:nvSpPr>
        <p:spPr>
          <a:xfrm>
            <a:off x="508000" y="4531021"/>
            <a:ext cx="4723209" cy="273843"/>
          </a:xfrm>
          <a:prstGeom prst="rect">
            <a:avLst/>
          </a:prstGeom>
          <a:noFill/>
          <a:ln>
            <a:noFill/>
          </a:ln>
        </p:spPr>
        <p:txBody>
          <a:bodyPr anchorCtr="0" anchor="ctr" bIns="68575" lIns="68575" rIns="68575" tIns="68575"/>
          <a:lstStyle>
            <a:lvl1pPr indent="0" lvl="0" marL="0" marR="0" rtl="0" algn="l">
              <a:spcBef>
                <a:spcPts val="0"/>
              </a:spcBef>
              <a:buSzPct val="157142"/>
              <a:buNone/>
              <a:defRPr b="0" i="0" sz="700" u="none" cap="none" strike="noStrike">
                <a:solidFill>
                  <a:srgbClr val="888888"/>
                </a:solidFill>
                <a:latin typeface="Trebuchet MS"/>
                <a:ea typeface="Trebuchet MS"/>
                <a:cs typeface="Trebuchet MS"/>
                <a:sym typeface="Trebuchet MS"/>
              </a:defRPr>
            </a:lvl1pPr>
            <a:lvl2pPr indent="0" lvl="1" marL="342900" marR="0" rtl="0" algn="l">
              <a:spcBef>
                <a:spcPts val="0"/>
              </a:spcBef>
              <a:buSzPct val="78571"/>
              <a:buNone/>
              <a:defRPr b="0" i="0" sz="1400" u="none" cap="none" strike="noStrike">
                <a:solidFill>
                  <a:schemeClr val="dk1"/>
                </a:solidFill>
                <a:latin typeface="Trebuchet MS"/>
                <a:ea typeface="Trebuchet MS"/>
                <a:cs typeface="Trebuchet MS"/>
                <a:sym typeface="Trebuchet MS"/>
              </a:defRPr>
            </a:lvl2pPr>
            <a:lvl3pPr indent="0" lvl="2" marL="685800" marR="0" rtl="0" algn="l">
              <a:spcBef>
                <a:spcPts val="0"/>
              </a:spcBef>
              <a:buSzPct val="78571"/>
              <a:buNone/>
              <a:defRPr b="0" i="0" sz="1400" u="none" cap="none" strike="noStrike">
                <a:solidFill>
                  <a:schemeClr val="dk1"/>
                </a:solidFill>
                <a:latin typeface="Trebuchet MS"/>
                <a:ea typeface="Trebuchet MS"/>
                <a:cs typeface="Trebuchet MS"/>
                <a:sym typeface="Trebuchet MS"/>
              </a:defRPr>
            </a:lvl3pPr>
            <a:lvl4pPr indent="0" lvl="3" marL="1028700" marR="0" rtl="0" algn="l">
              <a:spcBef>
                <a:spcPts val="0"/>
              </a:spcBef>
              <a:buSzPct val="78571"/>
              <a:buNone/>
              <a:defRPr b="0" i="0" sz="1400" u="none" cap="none" strike="noStrike">
                <a:solidFill>
                  <a:schemeClr val="dk1"/>
                </a:solidFill>
                <a:latin typeface="Trebuchet MS"/>
                <a:ea typeface="Trebuchet MS"/>
                <a:cs typeface="Trebuchet MS"/>
                <a:sym typeface="Trebuchet MS"/>
              </a:defRPr>
            </a:lvl4pPr>
            <a:lvl5pPr indent="0" lvl="4" marL="1371600" marR="0" rtl="0" algn="l">
              <a:spcBef>
                <a:spcPts val="0"/>
              </a:spcBef>
              <a:buSzPct val="78571"/>
              <a:buNone/>
              <a:defRPr b="0" i="0" sz="1400" u="none" cap="none" strike="noStrike">
                <a:solidFill>
                  <a:schemeClr val="dk1"/>
                </a:solidFill>
                <a:latin typeface="Trebuchet MS"/>
                <a:ea typeface="Trebuchet MS"/>
                <a:cs typeface="Trebuchet MS"/>
                <a:sym typeface="Trebuchet MS"/>
              </a:defRPr>
            </a:lvl5pPr>
            <a:lvl6pPr indent="0" lvl="5" marL="1714500" marR="0" rtl="0" algn="l">
              <a:spcBef>
                <a:spcPts val="0"/>
              </a:spcBef>
              <a:buSzPct val="78571"/>
              <a:buNone/>
              <a:defRPr b="0" i="0" sz="1400" u="none" cap="none" strike="noStrike">
                <a:solidFill>
                  <a:schemeClr val="dk1"/>
                </a:solidFill>
                <a:latin typeface="Trebuchet MS"/>
                <a:ea typeface="Trebuchet MS"/>
                <a:cs typeface="Trebuchet MS"/>
                <a:sym typeface="Trebuchet MS"/>
              </a:defRPr>
            </a:lvl6pPr>
            <a:lvl7pPr indent="0" lvl="6" marL="2057400" marR="0" rtl="0" algn="l">
              <a:spcBef>
                <a:spcPts val="0"/>
              </a:spcBef>
              <a:buSzPct val="78571"/>
              <a:buNone/>
              <a:defRPr b="0" i="0" sz="1400" u="none" cap="none" strike="noStrike">
                <a:solidFill>
                  <a:schemeClr val="dk1"/>
                </a:solidFill>
                <a:latin typeface="Trebuchet MS"/>
                <a:ea typeface="Trebuchet MS"/>
                <a:cs typeface="Trebuchet MS"/>
                <a:sym typeface="Trebuchet MS"/>
              </a:defRPr>
            </a:lvl7pPr>
            <a:lvl8pPr indent="0" lvl="7" marL="2400300" marR="0" rtl="0" algn="l">
              <a:spcBef>
                <a:spcPts val="0"/>
              </a:spcBef>
              <a:buSzPct val="78571"/>
              <a:buNone/>
              <a:defRPr b="0" i="0" sz="1400" u="none" cap="none" strike="noStrike">
                <a:solidFill>
                  <a:schemeClr val="dk1"/>
                </a:solidFill>
                <a:latin typeface="Trebuchet MS"/>
                <a:ea typeface="Trebuchet MS"/>
                <a:cs typeface="Trebuchet MS"/>
                <a:sym typeface="Trebuchet MS"/>
              </a:defRPr>
            </a:lvl8pPr>
            <a:lvl9pPr indent="0" lvl="8" marL="2743200" marR="0" rtl="0" algn="l">
              <a:spcBef>
                <a:spcPts val="0"/>
              </a:spcBef>
              <a:buSzPct val="78571"/>
              <a:buNone/>
              <a:defRPr b="0" i="0" sz="1400" u="none" cap="none" strike="noStrike">
                <a:solidFill>
                  <a:schemeClr val="dk1"/>
                </a:solidFill>
                <a:latin typeface="Trebuchet MS"/>
                <a:ea typeface="Trebuchet MS"/>
                <a:cs typeface="Trebuchet MS"/>
                <a:sym typeface="Trebuchet MS"/>
              </a:defRPr>
            </a:lvl9pPr>
          </a:lstStyle>
          <a:p/>
        </p:txBody>
      </p:sp>
      <p:sp>
        <p:nvSpPr>
          <p:cNvPr id="111" name="Shape 111"/>
          <p:cNvSpPr txBox="1"/>
          <p:nvPr>
            <p:ph idx="12" type="sldNum"/>
          </p:nvPr>
        </p:nvSpPr>
        <p:spPr>
          <a:xfrm>
            <a:off x="6442997" y="4531021"/>
            <a:ext cx="512504"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GB" sz="700" u="none" cap="none" strike="noStrike">
                <a:solidFill>
                  <a:schemeClr val="accent1"/>
                </a:solidFill>
                <a:latin typeface="Trebuchet MS"/>
                <a:ea typeface="Trebuchet MS"/>
                <a:cs typeface="Trebuchet MS"/>
                <a:sym typeface="Trebuchet MS"/>
              </a:rPr>
              <a:t>‹#›</a:t>
            </a:fld>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0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0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2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0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3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0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 Id="rId3"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image" Target="../media/image3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03.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 Id="rId3"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 Id="rId3" Type="http://schemas.openxmlformats.org/officeDocument/2006/relationships/image" Target="../media/image2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Relationship Id="rId3" Type="http://schemas.openxmlformats.org/officeDocument/2006/relationships/image" Target="../media/image2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Relationship Id="rId3" Type="http://schemas.openxmlformats.org/officeDocument/2006/relationships/image" Target="../media/image2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4.xml"/><Relationship Id="rId3" Type="http://schemas.openxmlformats.org/officeDocument/2006/relationships/image" Target="../media/image3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5.xml"/><Relationship Id="rId3" Type="http://schemas.openxmlformats.org/officeDocument/2006/relationships/image" Target="../media/image3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6.xml"/><Relationship Id="rId3" Type="http://schemas.openxmlformats.org/officeDocument/2006/relationships/image" Target="../media/image3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hyperlink" Target="http://faculty.washington.edu/chudler/jstro.html" TargetMode="External"/><Relationship Id="rId4" Type="http://schemas.openxmlformats.org/officeDocument/2006/relationships/image" Target="../media/image0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0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0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youtube.com/v/2zrtHt3bBmQ" TargetMode="External"/><Relationship Id="rId4" Type="http://schemas.openxmlformats.org/officeDocument/2006/relationships/image" Target="../media/image0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0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0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352237" y="-352825"/>
            <a:ext cx="3855900" cy="4033800"/>
          </a:xfrm>
          <a:prstGeom prst="rect">
            <a:avLst/>
          </a:prstGeom>
        </p:spPr>
        <p:txBody>
          <a:bodyPr anchorCtr="0" anchor="ctr" bIns="91425" lIns="91425" rIns="91425" tIns="91425">
            <a:noAutofit/>
          </a:bodyPr>
          <a:lstStyle/>
          <a:p>
            <a:pPr lvl="0" rtl="0" algn="l">
              <a:spcBef>
                <a:spcPts val="0"/>
              </a:spcBef>
              <a:buNone/>
            </a:pPr>
            <a:r>
              <a:rPr lang="en-GB">
                <a:solidFill>
                  <a:srgbClr val="00FFFF"/>
                </a:solidFill>
              </a:rPr>
              <a:t>   </a:t>
            </a:r>
          </a:p>
          <a:p>
            <a:pPr lvl="0">
              <a:spcBef>
                <a:spcPts val="0"/>
              </a:spcBef>
              <a:buClr>
                <a:schemeClr val="dk1"/>
              </a:buClr>
              <a:buSzPct val="30555"/>
              <a:buFont typeface="Arial"/>
              <a:buNone/>
            </a:pPr>
            <a:r>
              <a:rPr lang="en-GB">
                <a:solidFill>
                  <a:srgbClr val="00FFFF"/>
                </a:solidFill>
              </a:rPr>
              <a:t> “Use It or Lose It?”</a:t>
            </a:r>
          </a:p>
        </p:txBody>
      </p:sp>
      <p:sp>
        <p:nvSpPr>
          <p:cNvPr id="234" name="Shape 234"/>
          <p:cNvSpPr txBox="1"/>
          <p:nvPr>
            <p:ph idx="1" type="body"/>
          </p:nvPr>
        </p:nvSpPr>
        <p:spPr>
          <a:xfrm>
            <a:off x="4900262" y="0"/>
            <a:ext cx="3855899" cy="4033800"/>
          </a:xfrm>
          <a:prstGeom prst="rect">
            <a:avLst/>
          </a:prstGeom>
        </p:spPr>
        <p:txBody>
          <a:bodyPr anchorCtr="0" anchor="ctr" bIns="91425" lIns="91425" rIns="91425" tIns="91425">
            <a:noAutofit/>
          </a:bodyPr>
          <a:lstStyle/>
          <a:p>
            <a:pPr lvl="0" rtl="0" algn="l">
              <a:lnSpc>
                <a:spcPct val="100000"/>
              </a:lnSpc>
              <a:spcBef>
                <a:spcPts val="0"/>
              </a:spcBef>
              <a:spcAft>
                <a:spcPts val="0"/>
              </a:spcAft>
              <a:buClr>
                <a:schemeClr val="dk1"/>
              </a:buClr>
              <a:buSzPct val="30555"/>
              <a:buFont typeface="Arial"/>
              <a:buNone/>
            </a:pPr>
            <a:r>
              <a:rPr lang="en-GB" sz="3600">
                <a:solidFill>
                  <a:srgbClr val="741B47"/>
                </a:solidFill>
              </a:rPr>
              <a:t>What do you think this means?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pic>
        <p:nvPicPr>
          <p:cNvPr id="293" name="Shape 293"/>
          <p:cNvPicPr preferRelativeResize="0"/>
          <p:nvPr/>
        </p:nvPicPr>
        <p:blipFill rotWithShape="1">
          <a:blip r:embed="rId3">
            <a:alphaModFix/>
          </a:blip>
          <a:srcRect b="9242" l="0" r="2666" t="0"/>
          <a:stretch/>
        </p:blipFill>
        <p:spPr>
          <a:xfrm>
            <a:off x="1921128" y="363893"/>
            <a:ext cx="3866184" cy="45346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pic>
        <p:nvPicPr>
          <p:cNvPr id="298" name="Shape 298"/>
          <p:cNvPicPr preferRelativeResize="0"/>
          <p:nvPr/>
        </p:nvPicPr>
        <p:blipFill rotWithShape="1">
          <a:blip r:embed="rId3">
            <a:alphaModFix/>
          </a:blip>
          <a:srcRect b="8298" l="0" r="0" t="0"/>
          <a:stretch/>
        </p:blipFill>
        <p:spPr>
          <a:xfrm>
            <a:off x="1702995" y="174949"/>
            <a:ext cx="3974523" cy="47166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pic>
        <p:nvPicPr>
          <p:cNvPr id="303" name="Shape 303"/>
          <p:cNvPicPr preferRelativeResize="0"/>
          <p:nvPr/>
        </p:nvPicPr>
        <p:blipFill rotWithShape="1">
          <a:blip r:embed="rId3">
            <a:alphaModFix/>
          </a:blip>
          <a:srcRect b="9251" l="0" r="0" t="0"/>
          <a:stretch/>
        </p:blipFill>
        <p:spPr>
          <a:xfrm>
            <a:off x="1675003" y="167952"/>
            <a:ext cx="3974523" cy="46676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pic>
        <p:nvPicPr>
          <p:cNvPr id="308" name="Shape 308"/>
          <p:cNvPicPr preferRelativeResize="0"/>
          <p:nvPr/>
        </p:nvPicPr>
        <p:blipFill rotWithShape="1">
          <a:blip r:embed="rId3">
            <a:alphaModFix/>
          </a:blip>
          <a:srcRect b="9660" l="0" r="0" t="0"/>
          <a:stretch/>
        </p:blipFill>
        <p:spPr>
          <a:xfrm>
            <a:off x="1716992" y="209938"/>
            <a:ext cx="3974523" cy="46466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x="0" y="0"/>
          <a:ext cx="0" cy="0"/>
          <a:chOff x="0" y="0"/>
          <a:chExt cx="0" cy="0"/>
        </a:xfrm>
      </p:grpSpPr>
      <p:pic>
        <p:nvPicPr>
          <p:cNvPr id="313" name="Shape 313"/>
          <p:cNvPicPr preferRelativeResize="0"/>
          <p:nvPr/>
        </p:nvPicPr>
        <p:blipFill rotWithShape="1">
          <a:blip r:embed="rId3">
            <a:alphaModFix/>
          </a:blip>
          <a:srcRect b="9660" l="0" r="0" t="0"/>
          <a:stretch/>
        </p:blipFill>
        <p:spPr>
          <a:xfrm>
            <a:off x="1793969" y="216936"/>
            <a:ext cx="3974523" cy="46466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pic>
        <p:nvPicPr>
          <p:cNvPr id="318" name="Shape 318"/>
          <p:cNvPicPr preferRelativeResize="0"/>
          <p:nvPr/>
        </p:nvPicPr>
        <p:blipFill rotWithShape="1">
          <a:blip r:embed="rId3">
            <a:alphaModFix/>
          </a:blip>
          <a:srcRect b="0" l="0" r="0" t="0"/>
          <a:stretch/>
        </p:blipFill>
        <p:spPr>
          <a:xfrm>
            <a:off x="1835957" y="216936"/>
            <a:ext cx="3974523"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2" name="Shape 322"/>
        <p:cNvGrpSpPr/>
        <p:nvPr/>
      </p:nvGrpSpPr>
      <p:grpSpPr>
        <a:xfrm>
          <a:off x="0" y="0"/>
          <a:ext cx="0" cy="0"/>
          <a:chOff x="0" y="0"/>
          <a:chExt cx="0" cy="0"/>
        </a:xfrm>
      </p:grpSpPr>
      <p:pic>
        <p:nvPicPr>
          <p:cNvPr id="323" name="Shape 323"/>
          <p:cNvPicPr preferRelativeResize="0"/>
          <p:nvPr/>
        </p:nvPicPr>
        <p:blipFill rotWithShape="1">
          <a:blip r:embed="rId3">
            <a:alphaModFix/>
          </a:blip>
          <a:srcRect b="0" l="0" r="0" t="0"/>
          <a:stretch/>
        </p:blipFill>
        <p:spPr>
          <a:xfrm>
            <a:off x="1626018" y="195942"/>
            <a:ext cx="3974523"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pic>
        <p:nvPicPr>
          <p:cNvPr id="328" name="Shape 328"/>
          <p:cNvPicPr preferRelativeResize="0"/>
          <p:nvPr/>
        </p:nvPicPr>
        <p:blipFill rotWithShape="1">
          <a:blip r:embed="rId3">
            <a:alphaModFix/>
          </a:blip>
          <a:srcRect b="0" l="0" r="0" t="0"/>
          <a:stretch/>
        </p:blipFill>
        <p:spPr>
          <a:xfrm>
            <a:off x="1795548" y="0"/>
            <a:ext cx="4763712"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x="0" y="0"/>
          <a:ext cx="0" cy="0"/>
          <a:chOff x="0" y="0"/>
          <a:chExt cx="0" cy="0"/>
        </a:xfrm>
      </p:grpSpPr>
      <p:pic>
        <p:nvPicPr>
          <p:cNvPr id="333" name="Shape 333"/>
          <p:cNvPicPr preferRelativeResize="0"/>
          <p:nvPr/>
        </p:nvPicPr>
        <p:blipFill rotWithShape="1">
          <a:blip r:embed="rId3">
            <a:alphaModFix/>
          </a:blip>
          <a:srcRect b="0" l="0" r="0" t="0"/>
          <a:stretch/>
        </p:blipFill>
        <p:spPr>
          <a:xfrm>
            <a:off x="1577032" y="146957"/>
            <a:ext cx="3974523"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pic>
        <p:nvPicPr>
          <p:cNvPr id="338" name="Shape 338"/>
          <p:cNvPicPr preferRelativeResize="0"/>
          <p:nvPr/>
        </p:nvPicPr>
        <p:blipFill rotWithShape="1">
          <a:blip r:embed="rId3">
            <a:alphaModFix/>
          </a:blip>
          <a:srcRect b="0" l="0" r="0" t="0"/>
          <a:stretch/>
        </p:blipFill>
        <p:spPr>
          <a:xfrm>
            <a:off x="1528046" y="216936"/>
            <a:ext cx="3974523"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pic>
        <p:nvPicPr>
          <p:cNvPr descr="Image result for brain weightlifting" id="239" name="Shape 239"/>
          <p:cNvPicPr preferRelativeResize="0"/>
          <p:nvPr/>
        </p:nvPicPr>
        <p:blipFill rotWithShape="1">
          <a:blip r:embed="rId3">
            <a:alphaModFix/>
          </a:blip>
          <a:srcRect b="0" l="14589" r="14589" t="0"/>
          <a:stretch/>
        </p:blipFill>
        <p:spPr>
          <a:xfrm>
            <a:off x="5387273" y="697422"/>
            <a:ext cx="3420728" cy="3438525"/>
          </a:xfrm>
          <a:prstGeom prst="rect">
            <a:avLst/>
          </a:prstGeom>
          <a:noFill/>
          <a:ln>
            <a:noFill/>
          </a:ln>
        </p:spPr>
      </p:pic>
      <p:sp>
        <p:nvSpPr>
          <p:cNvPr id="240" name="Shape 240"/>
          <p:cNvSpPr txBox="1"/>
          <p:nvPr>
            <p:ph type="ctrTitle"/>
          </p:nvPr>
        </p:nvSpPr>
        <p:spPr>
          <a:xfrm>
            <a:off x="725575" y="1733475"/>
            <a:ext cx="4661700" cy="704100"/>
          </a:xfrm>
          <a:prstGeom prst="rect">
            <a:avLst/>
          </a:prstGeom>
        </p:spPr>
        <p:txBody>
          <a:bodyPr anchorCtr="0" anchor="b" bIns="91425" lIns="91425" rIns="91425" tIns="91425">
            <a:noAutofit/>
          </a:bodyPr>
          <a:lstStyle/>
          <a:p>
            <a:pPr lvl="0">
              <a:spcBef>
                <a:spcPts val="0"/>
              </a:spcBef>
              <a:buNone/>
            </a:pPr>
            <a:r>
              <a:rPr i="1" lang="en-GB">
                <a:solidFill>
                  <a:srgbClr val="A64D79"/>
                </a:solidFill>
              </a:rPr>
              <a:t>Use It or Lose It!</a:t>
            </a:r>
          </a:p>
        </p:txBody>
      </p:sp>
      <p:sp>
        <p:nvSpPr>
          <p:cNvPr id="241" name="Shape 241"/>
          <p:cNvSpPr txBox="1"/>
          <p:nvPr>
            <p:ph idx="1" type="subTitle"/>
          </p:nvPr>
        </p:nvSpPr>
        <p:spPr>
          <a:xfrm>
            <a:off x="1135100" y="2596775"/>
            <a:ext cx="4756200" cy="1343400"/>
          </a:xfrm>
          <a:prstGeom prst="rect">
            <a:avLst/>
          </a:prstGeom>
        </p:spPr>
        <p:txBody>
          <a:bodyPr anchorCtr="0" anchor="t" bIns="91425" lIns="91425" rIns="91425" tIns="91425">
            <a:noAutofit/>
          </a:bodyPr>
          <a:lstStyle/>
          <a:p>
            <a:pPr lvl="0" rtl="0">
              <a:spcBef>
                <a:spcPts val="0"/>
              </a:spcBef>
              <a:buNone/>
            </a:pPr>
            <a:r>
              <a:rPr lang="en-GB" sz="1800"/>
              <a:t>Social Studies 7</a:t>
            </a:r>
          </a:p>
          <a:p>
            <a:pPr lvl="0" rtl="0">
              <a:spcBef>
                <a:spcPts val="0"/>
              </a:spcBef>
              <a:buNone/>
            </a:pPr>
            <a:r>
              <a:rPr lang="en-GB" sz="1800"/>
              <a:t>Dr. Knox Middle School</a:t>
            </a:r>
          </a:p>
          <a:p>
            <a:pPr lvl="0">
              <a:spcBef>
                <a:spcPts val="0"/>
              </a:spcBef>
              <a:buNone/>
            </a:pPr>
            <a:r>
              <a:rPr lang="en-GB" sz="1800"/>
              <a:t>2016-2017</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x="0" y="0"/>
          <a:ext cx="0" cy="0"/>
          <a:chOff x="0" y="0"/>
          <a:chExt cx="0" cy="0"/>
        </a:xfrm>
      </p:grpSpPr>
      <p:pic>
        <p:nvPicPr>
          <p:cNvPr id="343" name="Shape 343"/>
          <p:cNvPicPr preferRelativeResize="0"/>
          <p:nvPr/>
        </p:nvPicPr>
        <p:blipFill rotWithShape="1">
          <a:blip r:embed="rId3">
            <a:alphaModFix/>
          </a:blip>
          <a:srcRect b="0" l="0" r="0" t="0"/>
          <a:stretch/>
        </p:blipFill>
        <p:spPr>
          <a:xfrm>
            <a:off x="2584738" y="0"/>
            <a:ext cx="3974523"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x="0" y="0"/>
          <a:ext cx="0" cy="0"/>
          <a:chOff x="0" y="0"/>
          <a:chExt cx="0" cy="0"/>
        </a:xfrm>
      </p:grpSpPr>
      <p:pic>
        <p:nvPicPr>
          <p:cNvPr id="348" name="Shape 348"/>
          <p:cNvPicPr preferRelativeResize="0"/>
          <p:nvPr/>
        </p:nvPicPr>
        <p:blipFill rotWithShape="1">
          <a:blip r:embed="rId3">
            <a:alphaModFix/>
          </a:blip>
          <a:srcRect b="8299" l="0" r="0" t="2585"/>
          <a:stretch/>
        </p:blipFill>
        <p:spPr>
          <a:xfrm>
            <a:off x="1676199" y="237930"/>
            <a:ext cx="3972131" cy="458366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x="0" y="0"/>
          <a:ext cx="0" cy="0"/>
          <a:chOff x="0" y="0"/>
          <a:chExt cx="0" cy="0"/>
        </a:xfrm>
      </p:grpSpPr>
      <p:pic>
        <p:nvPicPr>
          <p:cNvPr id="353" name="Shape 353"/>
          <p:cNvPicPr preferRelativeResize="0"/>
          <p:nvPr/>
        </p:nvPicPr>
        <p:blipFill rotWithShape="1">
          <a:blip r:embed="rId3">
            <a:alphaModFix/>
          </a:blip>
          <a:srcRect b="0" l="0" r="0" t="0"/>
          <a:stretch/>
        </p:blipFill>
        <p:spPr>
          <a:xfrm>
            <a:off x="1863948" y="258924"/>
            <a:ext cx="3974523"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pic>
        <p:nvPicPr>
          <p:cNvPr id="358" name="Shape 358"/>
          <p:cNvPicPr preferRelativeResize="0"/>
          <p:nvPr/>
        </p:nvPicPr>
        <p:blipFill rotWithShape="1">
          <a:blip r:embed="rId3">
            <a:alphaModFix/>
          </a:blip>
          <a:srcRect b="8434" l="0" r="0" t="2042"/>
          <a:stretch/>
        </p:blipFill>
        <p:spPr>
          <a:xfrm>
            <a:off x="1612022" y="202940"/>
            <a:ext cx="3974523" cy="460465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x="0" y="0"/>
          <a:ext cx="0" cy="0"/>
          <a:chOff x="0" y="0"/>
          <a:chExt cx="0" cy="0"/>
        </a:xfrm>
      </p:grpSpPr>
      <p:pic>
        <p:nvPicPr>
          <p:cNvPr id="363" name="Shape 363"/>
          <p:cNvPicPr preferRelativeResize="0"/>
          <p:nvPr/>
        </p:nvPicPr>
        <p:blipFill rotWithShape="1">
          <a:blip r:embed="rId3">
            <a:alphaModFix/>
          </a:blip>
          <a:srcRect b="0" l="0" r="0" t="0"/>
          <a:stretch/>
        </p:blipFill>
        <p:spPr>
          <a:xfrm>
            <a:off x="1807964" y="244928"/>
            <a:ext cx="3974523"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x="0" y="0"/>
          <a:ext cx="0" cy="0"/>
          <a:chOff x="0" y="0"/>
          <a:chExt cx="0" cy="0"/>
        </a:xfrm>
      </p:grpSpPr>
      <p:pic>
        <p:nvPicPr>
          <p:cNvPr id="368" name="Shape 368"/>
          <p:cNvPicPr preferRelativeResize="0"/>
          <p:nvPr/>
        </p:nvPicPr>
        <p:blipFill rotWithShape="1">
          <a:blip r:embed="rId3">
            <a:alphaModFix/>
          </a:blip>
          <a:srcRect b="0" l="0" r="0" t="0"/>
          <a:stretch/>
        </p:blipFill>
        <p:spPr>
          <a:xfrm>
            <a:off x="1473257" y="237930"/>
            <a:ext cx="3972131"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2" name="Shape 372"/>
        <p:cNvGrpSpPr/>
        <p:nvPr/>
      </p:nvGrpSpPr>
      <p:grpSpPr>
        <a:xfrm>
          <a:off x="0" y="0"/>
          <a:ext cx="0" cy="0"/>
          <a:chOff x="0" y="0"/>
          <a:chExt cx="0" cy="0"/>
        </a:xfrm>
      </p:grpSpPr>
      <p:pic>
        <p:nvPicPr>
          <p:cNvPr id="373" name="Shape 373"/>
          <p:cNvPicPr preferRelativeResize="0"/>
          <p:nvPr/>
        </p:nvPicPr>
        <p:blipFill rotWithShape="1">
          <a:blip r:embed="rId3">
            <a:alphaModFix/>
          </a:blip>
          <a:srcRect b="0" l="0" r="0" t="0"/>
          <a:stretch/>
        </p:blipFill>
        <p:spPr>
          <a:xfrm>
            <a:off x="1744983" y="328904"/>
            <a:ext cx="3974523"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x="0" y="0"/>
          <a:ext cx="0" cy="0"/>
          <a:chOff x="0" y="0"/>
          <a:chExt cx="0" cy="0"/>
        </a:xfrm>
      </p:grpSpPr>
      <p:pic>
        <p:nvPicPr>
          <p:cNvPr id="378" name="Shape 378"/>
          <p:cNvPicPr preferRelativeResize="0"/>
          <p:nvPr/>
        </p:nvPicPr>
        <p:blipFill rotWithShape="1">
          <a:blip r:embed="rId3">
            <a:alphaModFix/>
          </a:blip>
          <a:srcRect b="0" l="0" r="0" t="0"/>
          <a:stretch/>
        </p:blipFill>
        <p:spPr>
          <a:xfrm>
            <a:off x="1577031" y="195943"/>
            <a:ext cx="3974523"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2" name="Shape 382"/>
        <p:cNvGrpSpPr/>
        <p:nvPr/>
      </p:nvGrpSpPr>
      <p:grpSpPr>
        <a:xfrm>
          <a:off x="0" y="0"/>
          <a:ext cx="0" cy="0"/>
          <a:chOff x="0" y="0"/>
          <a:chExt cx="0" cy="0"/>
        </a:xfrm>
      </p:grpSpPr>
      <p:pic>
        <p:nvPicPr>
          <p:cNvPr id="383" name="Shape 383"/>
          <p:cNvPicPr preferRelativeResize="0"/>
          <p:nvPr/>
        </p:nvPicPr>
        <p:blipFill rotWithShape="1">
          <a:blip r:embed="rId3">
            <a:alphaModFix/>
          </a:blip>
          <a:srcRect b="0" l="0" r="0" t="0"/>
          <a:stretch/>
        </p:blipFill>
        <p:spPr>
          <a:xfrm>
            <a:off x="1612022" y="181946"/>
            <a:ext cx="3974523"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7" name="Shape 387"/>
        <p:cNvGrpSpPr/>
        <p:nvPr/>
      </p:nvGrpSpPr>
      <p:grpSpPr>
        <a:xfrm>
          <a:off x="0" y="0"/>
          <a:ext cx="0" cy="0"/>
          <a:chOff x="0" y="0"/>
          <a:chExt cx="0" cy="0"/>
        </a:xfrm>
      </p:grpSpPr>
      <p:pic>
        <p:nvPicPr>
          <p:cNvPr id="388" name="Shape 388"/>
          <p:cNvPicPr preferRelativeResize="0"/>
          <p:nvPr/>
        </p:nvPicPr>
        <p:blipFill rotWithShape="1">
          <a:blip r:embed="rId3">
            <a:alphaModFix/>
          </a:blip>
          <a:srcRect b="0" l="0" r="0" t="0"/>
          <a:stretch/>
        </p:blipFill>
        <p:spPr>
          <a:xfrm>
            <a:off x="1585225" y="188945"/>
            <a:ext cx="3972131"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type="title"/>
          </p:nvPr>
        </p:nvSpPr>
        <p:spPr>
          <a:xfrm rot="-642454">
            <a:off x="363766" y="554794"/>
            <a:ext cx="3855836" cy="4033822"/>
          </a:xfrm>
          <a:prstGeom prst="rect">
            <a:avLst/>
          </a:prstGeom>
        </p:spPr>
        <p:txBody>
          <a:bodyPr anchorCtr="0" anchor="ctr" bIns="91425" lIns="91425" rIns="91425" tIns="91425">
            <a:noAutofit/>
          </a:bodyPr>
          <a:lstStyle/>
          <a:p>
            <a:pPr lvl="0">
              <a:spcBef>
                <a:spcPts val="0"/>
              </a:spcBef>
              <a:buNone/>
            </a:pPr>
            <a:r>
              <a:t/>
            </a:r>
            <a:endParaRPr/>
          </a:p>
        </p:txBody>
      </p:sp>
      <p:sp>
        <p:nvSpPr>
          <p:cNvPr id="247" name="Shape 247"/>
          <p:cNvSpPr txBox="1"/>
          <p:nvPr>
            <p:ph idx="1" type="body"/>
          </p:nvPr>
        </p:nvSpPr>
        <p:spPr>
          <a:xfrm>
            <a:off x="4911775" y="274075"/>
            <a:ext cx="3855900" cy="4659000"/>
          </a:xfrm>
          <a:prstGeom prst="rect">
            <a:avLst/>
          </a:prstGeom>
        </p:spPr>
        <p:txBody>
          <a:bodyPr anchorCtr="0" anchor="ctr" bIns="91425" lIns="91425" rIns="91425" tIns="91425">
            <a:noAutofit/>
          </a:bodyPr>
          <a:lstStyle/>
          <a:p>
            <a:pPr lvl="0" rtl="0">
              <a:spcBef>
                <a:spcPts val="0"/>
              </a:spcBef>
              <a:buNone/>
            </a:pPr>
            <a:r>
              <a:t/>
            </a:r>
            <a:endParaRPr b="1" sz="2400">
              <a:latin typeface="Bree Serif"/>
              <a:ea typeface="Bree Serif"/>
              <a:cs typeface="Bree Serif"/>
              <a:sym typeface="Bree Serif"/>
            </a:endParaRPr>
          </a:p>
          <a:p>
            <a:pPr lvl="0" rtl="0">
              <a:spcBef>
                <a:spcPts val="0"/>
              </a:spcBef>
              <a:buClr>
                <a:schemeClr val="dk1"/>
              </a:buClr>
              <a:buSzPct val="45833"/>
              <a:buFont typeface="Arial"/>
              <a:buNone/>
            </a:pPr>
            <a:r>
              <a:rPr b="1" lang="en-GB" sz="2400">
                <a:solidFill>
                  <a:srgbClr val="4A86E8"/>
                </a:solidFill>
                <a:latin typeface="Bree Serif"/>
                <a:ea typeface="Bree Serif"/>
                <a:cs typeface="Bree Serif"/>
                <a:sym typeface="Bree Serif"/>
              </a:rPr>
              <a:t>Before We Begin!</a:t>
            </a:r>
          </a:p>
          <a:p>
            <a:pPr lvl="0">
              <a:spcBef>
                <a:spcPts val="0"/>
              </a:spcBef>
              <a:buClr>
                <a:schemeClr val="dk1"/>
              </a:buClr>
              <a:buSzPct val="45833"/>
              <a:buFont typeface="Arial"/>
              <a:buNone/>
            </a:pPr>
            <a:r>
              <a:rPr b="1" lang="en-GB" sz="2400">
                <a:solidFill>
                  <a:srgbClr val="FF0000"/>
                </a:solidFill>
                <a:latin typeface="Bree Serif"/>
                <a:ea typeface="Bree Serif"/>
                <a:cs typeface="Bree Serif"/>
                <a:sym typeface="Bree Serif"/>
              </a:rPr>
              <a:t>Share everything </a:t>
            </a:r>
            <a:r>
              <a:rPr b="1" lang="en-GB" sz="2400" u="sng">
                <a:solidFill>
                  <a:srgbClr val="FF0000"/>
                </a:solidFill>
                <a:latin typeface="Bree Serif"/>
                <a:ea typeface="Bree Serif"/>
                <a:cs typeface="Bree Serif"/>
                <a:sym typeface="Bree Serif"/>
              </a:rPr>
              <a:t>you </a:t>
            </a:r>
            <a:r>
              <a:rPr b="1" lang="en-GB" sz="2400">
                <a:solidFill>
                  <a:srgbClr val="FF0000"/>
                </a:solidFill>
                <a:latin typeface="Bree Serif"/>
                <a:ea typeface="Bree Serif"/>
                <a:cs typeface="Bree Serif"/>
                <a:sym typeface="Bree Serif"/>
              </a:rPr>
              <a:t>know about the </a:t>
            </a:r>
            <a:r>
              <a:rPr b="1" lang="en-GB" sz="2400" u="sng">
                <a:solidFill>
                  <a:srgbClr val="FF0000"/>
                </a:solidFill>
                <a:latin typeface="Bree Serif"/>
                <a:ea typeface="Bree Serif"/>
                <a:cs typeface="Bree Serif"/>
                <a:sym typeface="Bree Serif"/>
              </a:rPr>
              <a:t>human brain.</a:t>
            </a:r>
          </a:p>
          <a:p>
            <a:pPr lvl="0">
              <a:spcBef>
                <a:spcPts val="0"/>
              </a:spcBef>
              <a:buClr>
                <a:schemeClr val="dk1"/>
              </a:buClr>
              <a:buSzPct val="61111"/>
              <a:buFont typeface="Arial"/>
              <a:buNone/>
            </a:pPr>
            <a:r>
              <a:rPr lang="en-GB" sz="1800">
                <a:solidFill>
                  <a:srgbClr val="000000"/>
                </a:solidFill>
                <a:latin typeface="Bree Serif"/>
                <a:ea typeface="Bree Serif"/>
                <a:cs typeface="Bree Serif"/>
                <a:sym typeface="Bree Serif"/>
              </a:rPr>
              <a:t>1. On the paper given to you, draw a picture of what you think your brain looks like.</a:t>
            </a:r>
          </a:p>
          <a:p>
            <a:pPr lvl="0">
              <a:spcBef>
                <a:spcPts val="0"/>
              </a:spcBef>
              <a:buClr>
                <a:schemeClr val="dk1"/>
              </a:buClr>
              <a:buSzPct val="61111"/>
              <a:buFont typeface="Arial"/>
              <a:buNone/>
            </a:pPr>
            <a:r>
              <a:rPr lang="en-GB">
                <a:solidFill>
                  <a:srgbClr val="000000"/>
                </a:solidFill>
                <a:latin typeface="Bree Serif"/>
                <a:ea typeface="Bree Serif"/>
                <a:cs typeface="Bree Serif"/>
                <a:sym typeface="Bree Serif"/>
              </a:rPr>
              <a:t> </a:t>
            </a:r>
            <a:r>
              <a:rPr lang="en-GB" sz="1800">
                <a:solidFill>
                  <a:srgbClr val="000000"/>
                </a:solidFill>
                <a:latin typeface="Bree Serif"/>
                <a:ea typeface="Bree Serif"/>
                <a:cs typeface="Bree Serif"/>
                <a:sym typeface="Bree Serif"/>
              </a:rPr>
              <a:t>2.  Beside this drawing, write down anything you know about your brain.</a:t>
            </a:r>
          </a:p>
          <a:p>
            <a:pPr lvl="0">
              <a:spcBef>
                <a:spcPts val="0"/>
              </a:spcBef>
              <a:buNone/>
            </a:pPr>
            <a:r>
              <a:t/>
            </a:r>
            <a:endParaRPr/>
          </a:p>
        </p:txBody>
      </p:sp>
      <p:pic>
        <p:nvPicPr>
          <p:cNvPr id="248" name="Shape 248"/>
          <p:cNvPicPr preferRelativeResize="0"/>
          <p:nvPr/>
        </p:nvPicPr>
        <p:blipFill>
          <a:blip r:embed="rId3">
            <a:alphaModFix/>
          </a:blip>
          <a:stretch>
            <a:fillRect/>
          </a:stretch>
        </p:blipFill>
        <p:spPr>
          <a:xfrm rot="-263188">
            <a:off x="281449" y="896350"/>
            <a:ext cx="4147049" cy="3470525"/>
          </a:xfrm>
          <a:prstGeom prst="rect">
            <a:avLst/>
          </a:prstGeom>
          <a:noFill/>
          <a:ln>
            <a:noFill/>
          </a:ln>
        </p:spPr>
      </p:pic>
      <p:pic>
        <p:nvPicPr>
          <p:cNvPr descr="thinking bubble.gif" id="249" name="Shape 249"/>
          <p:cNvPicPr preferRelativeResize="0"/>
          <p:nvPr/>
        </p:nvPicPr>
        <p:blipFill>
          <a:blip r:embed="rId4">
            <a:alphaModFix/>
          </a:blip>
          <a:stretch>
            <a:fillRect/>
          </a:stretch>
        </p:blipFill>
        <p:spPr>
          <a:xfrm>
            <a:off x="8204624" y="231698"/>
            <a:ext cx="836550" cy="13231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2" name="Shape 392"/>
        <p:cNvGrpSpPr/>
        <p:nvPr/>
      </p:nvGrpSpPr>
      <p:grpSpPr>
        <a:xfrm>
          <a:off x="0" y="0"/>
          <a:ext cx="0" cy="0"/>
          <a:chOff x="0" y="0"/>
          <a:chExt cx="0" cy="0"/>
        </a:xfrm>
      </p:grpSpPr>
      <p:pic>
        <p:nvPicPr>
          <p:cNvPr id="393" name="Shape 393"/>
          <p:cNvPicPr preferRelativeResize="0"/>
          <p:nvPr/>
        </p:nvPicPr>
        <p:blipFill rotWithShape="1">
          <a:blip r:embed="rId3">
            <a:alphaModFix/>
          </a:blip>
          <a:srcRect b="0" l="0" r="0" t="0"/>
          <a:stretch/>
        </p:blipFill>
        <p:spPr>
          <a:xfrm>
            <a:off x="1647012" y="202940"/>
            <a:ext cx="3974523"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pic>
        <p:nvPicPr>
          <p:cNvPr id="398" name="Shape 398"/>
          <p:cNvPicPr preferRelativeResize="0"/>
          <p:nvPr/>
        </p:nvPicPr>
        <p:blipFill rotWithShape="1">
          <a:blip r:embed="rId3">
            <a:alphaModFix/>
          </a:blip>
          <a:srcRect b="0" l="3337" r="0" t="793"/>
          <a:stretch/>
        </p:blipFill>
        <p:spPr>
          <a:xfrm rot="5400000">
            <a:off x="1484228" y="-545186"/>
            <a:ext cx="4787677" cy="6358874"/>
          </a:xfrm>
          <a:prstGeom prst="rect">
            <a:avLst/>
          </a:prstGeom>
          <a:noFill/>
          <a:ln>
            <a:noFill/>
          </a:ln>
        </p:spPr>
      </p:pic>
      <p:sp>
        <p:nvSpPr>
          <p:cNvPr id="399" name="Shape 399"/>
          <p:cNvSpPr/>
          <p:nvPr/>
        </p:nvSpPr>
        <p:spPr>
          <a:xfrm>
            <a:off x="4187069" y="778962"/>
            <a:ext cx="853839" cy="207749"/>
          </a:xfrm>
          <a:prstGeom prst="rect">
            <a:avLst/>
          </a:prstGeom>
          <a:noFill/>
          <a:ln>
            <a:noFill/>
          </a:ln>
        </p:spPr>
        <p:txBody>
          <a:bodyPr anchorCtr="0" anchor="t" bIns="34275" lIns="68575" rIns="68575" tIns="34275">
            <a:noAutofit/>
          </a:bodyPr>
          <a:lstStyle/>
          <a:p>
            <a:pPr indent="0" lvl="0" marL="0" marR="0" rtl="0" algn="ctr">
              <a:spcBef>
                <a:spcPts val="0"/>
              </a:spcBef>
              <a:buSzPct val="25000"/>
              <a:buNone/>
            </a:pPr>
            <a:r>
              <a:rPr b="0" i="0" lang="en-GB" sz="900" u="none" cap="none" strike="noStrike">
                <a:solidFill>
                  <a:schemeClr val="dk1"/>
                </a:solidFill>
                <a:latin typeface="Trebuchet MS"/>
                <a:ea typeface="Trebuchet MS"/>
                <a:cs typeface="Trebuchet MS"/>
                <a:sym typeface="Trebuchet MS"/>
              </a:rPr>
              <a:t>The amygdala</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3" name="Shape 403"/>
        <p:cNvGrpSpPr/>
        <p:nvPr/>
      </p:nvGrpSpPr>
      <p:grpSpPr>
        <a:xfrm>
          <a:off x="0" y="0"/>
          <a:ext cx="0" cy="0"/>
          <a:chOff x="0" y="0"/>
          <a:chExt cx="0" cy="0"/>
        </a:xfrm>
      </p:grpSpPr>
      <p:pic>
        <p:nvPicPr>
          <p:cNvPr id="404" name="Shape 404"/>
          <p:cNvPicPr preferRelativeResize="0"/>
          <p:nvPr/>
        </p:nvPicPr>
        <p:blipFill rotWithShape="1">
          <a:blip r:embed="rId3">
            <a:alphaModFix/>
          </a:blip>
          <a:srcRect b="12359" l="0" r="0" t="975"/>
          <a:stretch/>
        </p:blipFill>
        <p:spPr>
          <a:xfrm rot="-5400000">
            <a:off x="1465489" y="194004"/>
            <a:ext cx="4283915" cy="480759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8" name="Shape 408"/>
        <p:cNvGrpSpPr/>
        <p:nvPr/>
      </p:nvGrpSpPr>
      <p:grpSpPr>
        <a:xfrm>
          <a:off x="0" y="0"/>
          <a:ext cx="0" cy="0"/>
          <a:chOff x="0" y="0"/>
          <a:chExt cx="0" cy="0"/>
        </a:xfrm>
      </p:grpSpPr>
      <p:pic>
        <p:nvPicPr>
          <p:cNvPr id="409" name="Shape 409"/>
          <p:cNvPicPr preferRelativeResize="0"/>
          <p:nvPr/>
        </p:nvPicPr>
        <p:blipFill rotWithShape="1">
          <a:blip r:embed="rId3">
            <a:alphaModFix/>
          </a:blip>
          <a:srcRect b="12404" l="84" r="0" t="0"/>
          <a:stretch/>
        </p:blipFill>
        <p:spPr>
          <a:xfrm rot="5400000">
            <a:off x="1385005" y="156705"/>
            <a:ext cx="4255938" cy="482859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3" name="Shape 413"/>
        <p:cNvGrpSpPr/>
        <p:nvPr/>
      </p:nvGrpSpPr>
      <p:grpSpPr>
        <a:xfrm>
          <a:off x="0" y="0"/>
          <a:ext cx="0" cy="0"/>
          <a:chOff x="0" y="0"/>
          <a:chExt cx="0" cy="0"/>
        </a:xfrm>
      </p:grpSpPr>
      <p:pic>
        <p:nvPicPr>
          <p:cNvPr id="414" name="Shape 414"/>
          <p:cNvPicPr preferRelativeResize="0"/>
          <p:nvPr/>
        </p:nvPicPr>
        <p:blipFill rotWithShape="1">
          <a:blip r:embed="rId3">
            <a:alphaModFix/>
          </a:blip>
          <a:srcRect b="0" l="0" r="0" t="0"/>
          <a:stretch/>
        </p:blipFill>
        <p:spPr>
          <a:xfrm rot="-5400000">
            <a:off x="1835957" y="34989"/>
            <a:ext cx="3974523" cy="5143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8" name="Shape 418"/>
        <p:cNvGrpSpPr/>
        <p:nvPr/>
      </p:nvGrpSpPr>
      <p:grpSpPr>
        <a:xfrm>
          <a:off x="0" y="0"/>
          <a:ext cx="0" cy="0"/>
          <a:chOff x="0" y="0"/>
          <a:chExt cx="0" cy="0"/>
        </a:xfrm>
      </p:grpSpPr>
      <p:pic>
        <p:nvPicPr>
          <p:cNvPr id="419" name="Shape 419"/>
          <p:cNvPicPr preferRelativeResize="0"/>
          <p:nvPr/>
        </p:nvPicPr>
        <p:blipFill rotWithShape="1">
          <a:blip r:embed="rId3">
            <a:alphaModFix/>
          </a:blip>
          <a:srcRect b="13628" l="0" r="0" t="0"/>
          <a:stretch/>
        </p:blipFill>
        <p:spPr>
          <a:xfrm rot="5400000">
            <a:off x="1365548" y="11284"/>
            <a:ext cx="4413819" cy="493356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3" name="Shape 423"/>
        <p:cNvGrpSpPr/>
        <p:nvPr/>
      </p:nvGrpSpPr>
      <p:grpSpPr>
        <a:xfrm>
          <a:off x="0" y="0"/>
          <a:ext cx="0" cy="0"/>
          <a:chOff x="0" y="0"/>
          <a:chExt cx="0" cy="0"/>
        </a:xfrm>
      </p:grpSpPr>
      <p:pic>
        <p:nvPicPr>
          <p:cNvPr descr="Image result for high five" id="424" name="Shape 424"/>
          <p:cNvPicPr preferRelativeResize="0"/>
          <p:nvPr/>
        </p:nvPicPr>
        <p:blipFill rotWithShape="1">
          <a:blip r:embed="rId3">
            <a:alphaModFix/>
          </a:blip>
          <a:srcRect b="0" l="12144" r="12144" t="0"/>
          <a:stretch/>
        </p:blipFill>
        <p:spPr>
          <a:xfrm>
            <a:off x="0" y="0"/>
            <a:ext cx="4572000" cy="5143500"/>
          </a:xfrm>
          <a:prstGeom prst="rect">
            <a:avLst/>
          </a:prstGeom>
          <a:noFill/>
          <a:ln>
            <a:noFill/>
          </a:ln>
        </p:spPr>
      </p:pic>
      <p:sp>
        <p:nvSpPr>
          <p:cNvPr id="425" name="Shape 425"/>
          <p:cNvSpPr txBox="1"/>
          <p:nvPr>
            <p:ph type="title"/>
          </p:nvPr>
        </p:nvSpPr>
        <p:spPr>
          <a:xfrm>
            <a:off x="4852825" y="233150"/>
            <a:ext cx="4016400" cy="1181400"/>
          </a:xfrm>
          <a:prstGeom prst="rect">
            <a:avLst/>
          </a:prstGeom>
        </p:spPr>
        <p:txBody>
          <a:bodyPr anchorCtr="0" anchor="b" bIns="91425" lIns="91425" rIns="91425" tIns="91425">
            <a:noAutofit/>
          </a:bodyPr>
          <a:lstStyle/>
          <a:p>
            <a:pPr lvl="0">
              <a:spcBef>
                <a:spcPts val="0"/>
              </a:spcBef>
              <a:buNone/>
            </a:pPr>
            <a:r>
              <a:rPr lang="en-GB"/>
              <a:t>What Did We Learn? </a:t>
            </a:r>
          </a:p>
        </p:txBody>
      </p:sp>
      <p:sp>
        <p:nvSpPr>
          <p:cNvPr id="426" name="Shape 426"/>
          <p:cNvSpPr txBox="1"/>
          <p:nvPr>
            <p:ph idx="1" type="body"/>
          </p:nvPr>
        </p:nvSpPr>
        <p:spPr>
          <a:xfrm>
            <a:off x="4852825" y="1414551"/>
            <a:ext cx="4016400" cy="29904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rPr lang="en-GB"/>
              <a:t>Take your brain drawing and notes with you.</a:t>
            </a:r>
          </a:p>
          <a:p>
            <a:pPr lvl="0" rtl="0">
              <a:spcBef>
                <a:spcPts val="0"/>
              </a:spcBef>
              <a:buNone/>
            </a:pPr>
            <a:r>
              <a:rPr lang="en-GB"/>
              <a:t>Stand up, hand up, high five someone and share a cool fact you learned!</a:t>
            </a:r>
          </a:p>
          <a:p>
            <a:pPr lvl="0">
              <a:spcBef>
                <a:spcPts val="0"/>
              </a:spcBef>
              <a:buNone/>
            </a:pPr>
            <a:r>
              <a:rPr lang="en-GB"/>
              <a:t>Repeat this three times and then return to your desks! </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0" name="Shape 430"/>
        <p:cNvGrpSpPr/>
        <p:nvPr/>
      </p:nvGrpSpPr>
      <p:grpSpPr>
        <a:xfrm>
          <a:off x="0" y="0"/>
          <a:ext cx="0" cy="0"/>
          <a:chOff x="0" y="0"/>
          <a:chExt cx="0" cy="0"/>
        </a:xfrm>
      </p:grpSpPr>
      <p:sp>
        <p:nvSpPr>
          <p:cNvPr id="431" name="Shape 431"/>
          <p:cNvSpPr txBox="1"/>
          <p:nvPr>
            <p:ph type="title"/>
          </p:nvPr>
        </p:nvSpPr>
        <p:spPr>
          <a:xfrm>
            <a:off x="311700" y="147775"/>
            <a:ext cx="8520600" cy="898800"/>
          </a:xfrm>
          <a:prstGeom prst="rect">
            <a:avLst/>
          </a:prstGeom>
        </p:spPr>
        <p:txBody>
          <a:bodyPr anchorCtr="0" anchor="t" bIns="91425" lIns="91425" rIns="91425" tIns="91425">
            <a:noAutofit/>
          </a:bodyPr>
          <a:lstStyle/>
          <a:p>
            <a:pPr lvl="0">
              <a:spcBef>
                <a:spcPts val="0"/>
              </a:spcBef>
              <a:buNone/>
            </a:pPr>
            <a:r>
              <a:rPr b="1" lang="en-GB">
                <a:solidFill>
                  <a:srgbClr val="A64D79"/>
                </a:solidFill>
              </a:rPr>
              <a:t>Your Fantastic, Elastic Brain: Stretch It, Shape It </a:t>
            </a:r>
          </a:p>
          <a:p>
            <a:pPr lvl="0">
              <a:spcBef>
                <a:spcPts val="0"/>
              </a:spcBef>
              <a:buNone/>
            </a:pPr>
            <a:r>
              <a:rPr b="1" lang="en-GB">
                <a:solidFill>
                  <a:srgbClr val="A64D79"/>
                </a:solidFill>
              </a:rPr>
              <a:t>by Joann Deak - Some Main Ideas</a:t>
            </a:r>
          </a:p>
        </p:txBody>
      </p:sp>
      <p:sp>
        <p:nvSpPr>
          <p:cNvPr id="432" name="Shape 432"/>
          <p:cNvSpPr txBox="1"/>
          <p:nvPr>
            <p:ph idx="1" type="body"/>
          </p:nvPr>
        </p:nvSpPr>
        <p:spPr>
          <a:xfrm>
            <a:off x="311700" y="1137250"/>
            <a:ext cx="8520600" cy="3911700"/>
          </a:xfrm>
          <a:prstGeom prst="rect">
            <a:avLst/>
          </a:prstGeom>
        </p:spPr>
        <p:txBody>
          <a:bodyPr anchorCtr="0" anchor="t" bIns="91425" lIns="91425" rIns="91425" tIns="91425">
            <a:noAutofit/>
          </a:bodyPr>
          <a:lstStyle/>
          <a:p>
            <a:pPr lvl="0" rtl="0">
              <a:spcBef>
                <a:spcPts val="0"/>
              </a:spcBef>
              <a:buNone/>
            </a:pPr>
            <a:r>
              <a:rPr lang="en-GB">
                <a:solidFill>
                  <a:srgbClr val="000000"/>
                </a:solidFill>
                <a:latin typeface="Bree Serif"/>
                <a:ea typeface="Bree Serif"/>
                <a:cs typeface="Bree Serif"/>
                <a:sym typeface="Bree Serif"/>
              </a:rPr>
              <a:t>Your brain can grow and get stronger</a:t>
            </a:r>
          </a:p>
          <a:p>
            <a:pPr lvl="0">
              <a:spcBef>
                <a:spcPts val="0"/>
              </a:spcBef>
              <a:buNone/>
            </a:pPr>
            <a:r>
              <a:rPr lang="en-GB">
                <a:solidFill>
                  <a:srgbClr val="000000"/>
                </a:solidFill>
                <a:latin typeface="Bree Serif"/>
                <a:ea typeface="Bree Serif"/>
                <a:cs typeface="Bree Serif"/>
                <a:sym typeface="Bree Serif"/>
              </a:rPr>
              <a:t>Neurons in your brain make new pathways or connections when you learn.</a:t>
            </a:r>
          </a:p>
          <a:p>
            <a:pPr lvl="0">
              <a:spcBef>
                <a:spcPts val="0"/>
              </a:spcBef>
              <a:buNone/>
            </a:pPr>
            <a:r>
              <a:rPr lang="en-GB">
                <a:solidFill>
                  <a:srgbClr val="000000"/>
                </a:solidFill>
                <a:latin typeface="Bree Serif"/>
                <a:ea typeface="Bree Serif"/>
                <a:cs typeface="Bree Serif"/>
                <a:sym typeface="Bree Serif"/>
              </a:rPr>
              <a:t>Your brain is like a muscle.</a:t>
            </a:r>
          </a:p>
          <a:p>
            <a:pPr lvl="0">
              <a:spcBef>
                <a:spcPts val="0"/>
              </a:spcBef>
              <a:buNone/>
            </a:pPr>
            <a:r>
              <a:rPr lang="en-GB">
                <a:solidFill>
                  <a:srgbClr val="000000"/>
                </a:solidFill>
                <a:latin typeface="Bree Serif"/>
                <a:ea typeface="Bree Serif"/>
                <a:cs typeface="Bree Serif"/>
                <a:sym typeface="Bree Serif"/>
              </a:rPr>
              <a:t>Exercise (learning and embracing challenge) is good for your brain.</a:t>
            </a:r>
          </a:p>
          <a:p>
            <a:pPr lvl="0" rtl="0">
              <a:lnSpc>
                <a:spcPct val="100000"/>
              </a:lnSpc>
              <a:spcBef>
                <a:spcPts val="0"/>
              </a:spcBef>
              <a:spcAft>
                <a:spcPts val="0"/>
              </a:spcAft>
              <a:buNone/>
            </a:pPr>
            <a:r>
              <a:rPr lang="en-GB">
                <a:solidFill>
                  <a:srgbClr val="000000"/>
                </a:solidFill>
                <a:latin typeface="Bree Serif"/>
                <a:ea typeface="Bree Serif"/>
                <a:cs typeface="Bree Serif"/>
                <a:sym typeface="Bree Serif"/>
              </a:rPr>
              <a:t>When you learn something that is at first challenging,</a:t>
            </a:r>
          </a:p>
          <a:p>
            <a:pPr lvl="0">
              <a:lnSpc>
                <a:spcPct val="100000"/>
              </a:lnSpc>
              <a:spcBef>
                <a:spcPts val="0"/>
              </a:spcBef>
              <a:spcAft>
                <a:spcPts val="0"/>
              </a:spcAft>
              <a:buNone/>
            </a:pPr>
            <a:r>
              <a:rPr lang="en-GB">
                <a:solidFill>
                  <a:srgbClr val="000000"/>
                </a:solidFill>
                <a:latin typeface="Bree Serif"/>
                <a:ea typeface="Bree Serif"/>
                <a:cs typeface="Bree Serif"/>
                <a:sym typeface="Bree Serif"/>
              </a:rPr>
              <a:t>keep practicing! This helps your brain get stronger.</a:t>
            </a:r>
          </a:p>
        </p:txBody>
      </p:sp>
      <p:pic>
        <p:nvPicPr>
          <p:cNvPr descr="Image result for elastic brain" id="433" name="Shape 433"/>
          <p:cNvPicPr preferRelativeResize="0"/>
          <p:nvPr/>
        </p:nvPicPr>
        <p:blipFill>
          <a:blip r:embed="rId3">
            <a:alphaModFix/>
          </a:blip>
          <a:stretch>
            <a:fillRect/>
          </a:stretch>
        </p:blipFill>
        <p:spPr>
          <a:xfrm>
            <a:off x="6395025" y="3081775"/>
            <a:ext cx="2748975" cy="2061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7" name="Shape 437"/>
        <p:cNvGrpSpPr/>
        <p:nvPr/>
      </p:nvGrpSpPr>
      <p:grpSpPr>
        <a:xfrm>
          <a:off x="0" y="0"/>
          <a:ext cx="0" cy="0"/>
          <a:chOff x="0" y="0"/>
          <a:chExt cx="0" cy="0"/>
        </a:xfrm>
      </p:grpSpPr>
      <p:sp>
        <p:nvSpPr>
          <p:cNvPr id="438" name="Shape 43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GB">
                <a:solidFill>
                  <a:srgbClr val="FF0000"/>
                </a:solidFill>
              </a:rPr>
              <a:t>Ready For A Brain Workout Again?</a:t>
            </a:r>
          </a:p>
        </p:txBody>
      </p:sp>
      <p:pic>
        <p:nvPicPr>
          <p:cNvPr descr="Image result for growing brain" id="439" name="Shape 439"/>
          <p:cNvPicPr preferRelativeResize="0"/>
          <p:nvPr/>
        </p:nvPicPr>
        <p:blipFill>
          <a:blip r:embed="rId3">
            <a:alphaModFix/>
          </a:blip>
          <a:stretch>
            <a:fillRect/>
          </a:stretch>
        </p:blipFill>
        <p:spPr>
          <a:xfrm>
            <a:off x="4982374" y="1165400"/>
            <a:ext cx="4161624" cy="3416399"/>
          </a:xfrm>
          <a:prstGeom prst="rect">
            <a:avLst/>
          </a:prstGeom>
          <a:noFill/>
          <a:ln>
            <a:noFill/>
          </a:ln>
        </p:spPr>
      </p:pic>
      <p:sp>
        <p:nvSpPr>
          <p:cNvPr id="440" name="Shape 440"/>
          <p:cNvSpPr txBox="1"/>
          <p:nvPr>
            <p:ph idx="1" type="body"/>
          </p:nvPr>
        </p:nvSpPr>
        <p:spPr>
          <a:xfrm>
            <a:off x="311700" y="1165400"/>
            <a:ext cx="8520600" cy="3416400"/>
          </a:xfrm>
          <a:prstGeom prst="rect">
            <a:avLst/>
          </a:prstGeom>
        </p:spPr>
        <p:txBody>
          <a:bodyPr anchorCtr="0" anchor="t" bIns="91425" lIns="91425" rIns="91425" tIns="91425">
            <a:noAutofit/>
          </a:bodyPr>
          <a:lstStyle/>
          <a:p>
            <a:pPr indent="-228600" lvl="0" marL="457200" rtl="0">
              <a:spcBef>
                <a:spcPts val="0"/>
              </a:spcBef>
              <a:buClr>
                <a:srgbClr val="000000"/>
              </a:buClr>
              <a:buAutoNum type="arabicPeriod"/>
            </a:pPr>
            <a:r>
              <a:rPr b="1" i="1" lang="en-GB">
                <a:solidFill>
                  <a:srgbClr val="000000"/>
                </a:solidFill>
              </a:rPr>
              <a:t>Go back to your popsicle partner.</a:t>
            </a:r>
          </a:p>
          <a:p>
            <a:pPr indent="-228600" lvl="0" marL="457200" rtl="0">
              <a:spcBef>
                <a:spcPts val="0"/>
              </a:spcBef>
              <a:buClr>
                <a:srgbClr val="000000"/>
              </a:buClr>
              <a:buAutoNum type="arabicPeriod"/>
            </a:pPr>
            <a:r>
              <a:rPr b="1" lang="en-GB">
                <a:solidFill>
                  <a:srgbClr val="000000"/>
                </a:solidFill>
              </a:rPr>
              <a:t>Go back to the same jigsaw.</a:t>
            </a:r>
          </a:p>
          <a:p>
            <a:pPr indent="-228600" lvl="0" marL="457200" rtl="0">
              <a:spcBef>
                <a:spcPts val="0"/>
              </a:spcBef>
              <a:buClr>
                <a:srgbClr val="000000"/>
              </a:buClr>
              <a:buAutoNum type="arabicPeriod"/>
            </a:pPr>
            <a:r>
              <a:rPr b="1" lang="en-GB">
                <a:solidFill>
                  <a:srgbClr val="0000FF"/>
                </a:solidFill>
              </a:rPr>
              <a:t>B goes first</a:t>
            </a:r>
            <a:r>
              <a:rPr lang="en-GB">
                <a:solidFill>
                  <a:srgbClr val="000000"/>
                </a:solidFill>
              </a:rPr>
              <a:t>, and </a:t>
            </a:r>
            <a:r>
              <a:rPr b="1" lang="en-GB">
                <a:solidFill>
                  <a:srgbClr val="0000FF"/>
                </a:solidFill>
              </a:rPr>
              <a:t>A records time </a:t>
            </a:r>
            <a:r>
              <a:rPr lang="en-GB">
                <a:solidFill>
                  <a:srgbClr val="000000"/>
                </a:solidFill>
              </a:rPr>
              <a:t>on stickee.</a:t>
            </a:r>
          </a:p>
          <a:p>
            <a:pPr indent="-228600" lvl="0" marL="457200" rtl="0">
              <a:spcBef>
                <a:spcPts val="0"/>
              </a:spcBef>
              <a:buClr>
                <a:srgbClr val="000000"/>
              </a:buClr>
              <a:buAutoNum type="arabicPeriod"/>
            </a:pPr>
            <a:r>
              <a:rPr b="1" lang="en-GB">
                <a:solidFill>
                  <a:srgbClr val="980000"/>
                </a:solidFill>
              </a:rPr>
              <a:t>Then A goes</a:t>
            </a:r>
            <a:r>
              <a:rPr lang="en-GB">
                <a:solidFill>
                  <a:srgbClr val="000000"/>
                </a:solidFill>
              </a:rPr>
              <a:t>, and </a:t>
            </a:r>
            <a:r>
              <a:rPr b="1" lang="en-GB">
                <a:solidFill>
                  <a:srgbClr val="980000"/>
                </a:solidFill>
              </a:rPr>
              <a:t>B records time</a:t>
            </a:r>
            <a:r>
              <a:rPr lang="en-GB">
                <a:solidFill>
                  <a:srgbClr val="000000"/>
                </a:solidFill>
              </a:rPr>
              <a:t> on stickee.</a:t>
            </a:r>
          </a:p>
          <a:p>
            <a:pPr lvl="0" rtl="0">
              <a:spcBef>
                <a:spcPts val="0"/>
              </a:spcBef>
              <a:buNone/>
            </a:pPr>
            <a:r>
              <a:rPr b="1" i="1" lang="en-GB">
                <a:solidFill>
                  <a:srgbClr val="4A86E8"/>
                </a:solidFill>
              </a:rPr>
              <a:t>Did your time improve? </a:t>
            </a:r>
          </a:p>
          <a:p>
            <a:pPr lvl="0">
              <a:spcBef>
                <a:spcPts val="0"/>
              </a:spcBef>
              <a:buNone/>
            </a:pPr>
            <a:r>
              <a:rPr b="1" i="1" lang="en-GB">
                <a:solidFill>
                  <a:srgbClr val="4A86E8"/>
                </a:solidFill>
              </a:rPr>
              <a:t>Can you feel your brain</a:t>
            </a:r>
            <a:r>
              <a:rPr lang="en-GB">
                <a:solidFill>
                  <a:srgbClr val="4A86E8"/>
                </a:solidFill>
              </a:rPr>
              <a:t> </a:t>
            </a:r>
            <a:r>
              <a:rPr lang="en-GB" sz="3000">
                <a:solidFill>
                  <a:srgbClr val="000000"/>
                </a:solidFill>
                <a:latin typeface="Permanent Marker"/>
                <a:ea typeface="Permanent Marker"/>
                <a:cs typeface="Permanent Marker"/>
                <a:sym typeface="Permanent Marker"/>
              </a:rPr>
              <a:t>growing</a:t>
            </a:r>
            <a:r>
              <a:rPr lang="en-GB">
                <a:solidFill>
                  <a:srgbClr val="000000"/>
                </a:solidFill>
              </a:rPr>
              <a:t>?</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4" name="Shape 444"/>
        <p:cNvGrpSpPr/>
        <p:nvPr/>
      </p:nvGrpSpPr>
      <p:grpSpPr>
        <a:xfrm>
          <a:off x="0" y="0"/>
          <a:ext cx="0" cy="0"/>
          <a:chOff x="0" y="0"/>
          <a:chExt cx="0" cy="0"/>
        </a:xfrm>
      </p:grpSpPr>
      <p:pic>
        <p:nvPicPr>
          <p:cNvPr descr="Image result for exit ticket" id="445" name="Shape 445"/>
          <p:cNvPicPr preferRelativeResize="0"/>
          <p:nvPr/>
        </p:nvPicPr>
        <p:blipFill rotWithShape="1">
          <a:blip r:embed="rId3">
            <a:alphaModFix/>
          </a:blip>
          <a:srcRect b="1765" l="0" r="0" t="1774"/>
          <a:stretch/>
        </p:blipFill>
        <p:spPr>
          <a:xfrm>
            <a:off x="0" y="0"/>
            <a:ext cx="4571999" cy="5143500"/>
          </a:xfrm>
          <a:prstGeom prst="rect">
            <a:avLst/>
          </a:prstGeom>
          <a:noFill/>
          <a:ln>
            <a:noFill/>
          </a:ln>
        </p:spPr>
      </p:pic>
      <p:sp>
        <p:nvSpPr>
          <p:cNvPr id="446" name="Shape 446"/>
          <p:cNvSpPr txBox="1"/>
          <p:nvPr>
            <p:ph type="title"/>
          </p:nvPr>
        </p:nvSpPr>
        <p:spPr>
          <a:xfrm>
            <a:off x="4906225" y="0"/>
            <a:ext cx="4016400" cy="1181400"/>
          </a:xfrm>
          <a:prstGeom prst="rect">
            <a:avLst/>
          </a:prstGeom>
        </p:spPr>
        <p:txBody>
          <a:bodyPr anchorCtr="0" anchor="b" bIns="91425" lIns="91425" rIns="91425" tIns="91425">
            <a:noAutofit/>
          </a:bodyPr>
          <a:lstStyle/>
          <a:p>
            <a:pPr lvl="0">
              <a:spcBef>
                <a:spcPts val="0"/>
              </a:spcBef>
              <a:buNone/>
            </a:pPr>
            <a:r>
              <a:rPr lang="en-GB" sz="3600"/>
              <a:t>Exit Ticket!</a:t>
            </a:r>
          </a:p>
        </p:txBody>
      </p:sp>
      <p:sp>
        <p:nvSpPr>
          <p:cNvPr id="447" name="Shape 447"/>
          <p:cNvSpPr txBox="1"/>
          <p:nvPr>
            <p:ph idx="1" type="body"/>
          </p:nvPr>
        </p:nvSpPr>
        <p:spPr>
          <a:xfrm>
            <a:off x="4906225" y="1098474"/>
            <a:ext cx="4016400" cy="3980400"/>
          </a:xfrm>
          <a:prstGeom prst="rect">
            <a:avLst/>
          </a:prstGeom>
        </p:spPr>
        <p:txBody>
          <a:bodyPr anchorCtr="0" anchor="t" bIns="91425" lIns="91425" rIns="91425" tIns="91425">
            <a:noAutofit/>
          </a:bodyPr>
          <a:lstStyle/>
          <a:p>
            <a:pPr lvl="0">
              <a:spcBef>
                <a:spcPts val="0"/>
              </a:spcBef>
              <a:buNone/>
            </a:pPr>
            <a:r>
              <a:rPr b="1" lang="en-GB" sz="1800" u="sng">
                <a:solidFill>
                  <a:srgbClr val="000000"/>
                </a:solidFill>
              </a:rPr>
              <a:t>Choose </a:t>
            </a:r>
            <a:r>
              <a:rPr b="1" lang="en-GB" sz="1800" u="sng">
                <a:solidFill>
                  <a:srgbClr val="000000"/>
                </a:solidFill>
              </a:rPr>
              <a:t>one of the following:</a:t>
            </a:r>
          </a:p>
          <a:p>
            <a:pPr indent="-342900" lvl="0" marL="457200" rtl="0">
              <a:spcBef>
                <a:spcPts val="0"/>
              </a:spcBef>
              <a:buClr>
                <a:srgbClr val="000000"/>
              </a:buClr>
              <a:buSzPct val="100000"/>
              <a:buChar char="❏"/>
            </a:pPr>
            <a:r>
              <a:rPr b="1" lang="en-GB" sz="1800">
                <a:solidFill>
                  <a:srgbClr val="000000"/>
                </a:solidFill>
              </a:rPr>
              <a:t>What stuck with you today? What is an interesting fact you are going to share with your parents tonight?</a:t>
            </a:r>
          </a:p>
          <a:p>
            <a:pPr indent="-342900" lvl="0" marL="457200" rtl="0">
              <a:spcBef>
                <a:spcPts val="0"/>
              </a:spcBef>
              <a:buClr>
                <a:srgbClr val="000000"/>
              </a:buClr>
              <a:buSzPct val="100000"/>
              <a:buChar char="❏"/>
            </a:pPr>
            <a:r>
              <a:rPr b="1" lang="en-GB" sz="1800">
                <a:solidFill>
                  <a:srgbClr val="000000"/>
                </a:solidFill>
              </a:rPr>
              <a:t>What is a question you still have?</a:t>
            </a:r>
          </a:p>
          <a:p>
            <a:pPr indent="-342900" lvl="0" marL="457200" rtl="0">
              <a:spcBef>
                <a:spcPts val="0"/>
              </a:spcBef>
              <a:buClr>
                <a:srgbClr val="000000"/>
              </a:buClr>
              <a:buSzPct val="100000"/>
              <a:buChar char="❏"/>
            </a:pPr>
            <a:r>
              <a:rPr b="1" lang="en-GB" sz="1800">
                <a:solidFill>
                  <a:srgbClr val="000000"/>
                </a:solidFill>
              </a:rPr>
              <a:t>How are you going to apply this knowledge to your life?</a:t>
            </a:r>
          </a:p>
          <a:p>
            <a:pPr lvl="0">
              <a:spcBef>
                <a:spcPts val="0"/>
              </a:spcBef>
              <a:buNone/>
            </a:pPr>
            <a:r>
              <a:rPr b="1" lang="en-GB" sz="1800" u="sng">
                <a:solidFill>
                  <a:srgbClr val="000000"/>
                </a:solidFill>
              </a:rPr>
              <a:t>Park your ticket on the exit slip board!</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type="title"/>
          </p:nvPr>
        </p:nvSpPr>
        <p:spPr>
          <a:xfrm>
            <a:off x="324475" y="148225"/>
            <a:ext cx="3559500" cy="1373700"/>
          </a:xfrm>
          <a:prstGeom prst="rect">
            <a:avLst/>
          </a:prstGeom>
        </p:spPr>
        <p:txBody>
          <a:bodyPr anchorCtr="0" anchor="b" bIns="91425" lIns="91425" rIns="91425" tIns="91425">
            <a:noAutofit/>
          </a:bodyPr>
          <a:lstStyle/>
          <a:p>
            <a:pPr lvl="0">
              <a:spcBef>
                <a:spcPts val="0"/>
              </a:spcBef>
              <a:buNone/>
            </a:pPr>
            <a:r>
              <a:rPr lang="en-GB"/>
              <a:t>Activate Our Thinking</a:t>
            </a:r>
          </a:p>
        </p:txBody>
      </p:sp>
      <p:sp>
        <p:nvSpPr>
          <p:cNvPr id="255" name="Shape 255"/>
          <p:cNvSpPr txBox="1"/>
          <p:nvPr>
            <p:ph idx="1" type="body"/>
          </p:nvPr>
        </p:nvSpPr>
        <p:spPr>
          <a:xfrm>
            <a:off x="324475" y="1920450"/>
            <a:ext cx="8494800" cy="2977500"/>
          </a:xfrm>
          <a:prstGeom prst="rect">
            <a:avLst/>
          </a:prstGeom>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nSpc>
                <a:spcPct val="100000"/>
              </a:lnSpc>
              <a:spcBef>
                <a:spcPts val="0"/>
              </a:spcBef>
              <a:spcAft>
                <a:spcPts val="0"/>
              </a:spcAft>
              <a:buNone/>
            </a:pPr>
            <a:r>
              <a:rPr b="1" lang="en-GB">
                <a:solidFill>
                  <a:srgbClr val="000000"/>
                </a:solidFill>
                <a:latin typeface="Bree Serif"/>
                <a:ea typeface="Bree Serif"/>
                <a:cs typeface="Bree Serif"/>
                <a:sym typeface="Bree Serif"/>
              </a:rPr>
              <a:t>Game time</a:t>
            </a:r>
            <a:r>
              <a:rPr b="1" lang="en-GB">
                <a:solidFill>
                  <a:srgbClr val="000000"/>
                </a:solidFill>
                <a:latin typeface="Bree Serif"/>
                <a:ea typeface="Bree Serif"/>
                <a:cs typeface="Bree Serif"/>
                <a:sym typeface="Bree Serif"/>
              </a:rPr>
              <a:t>!</a:t>
            </a:r>
          </a:p>
          <a:p>
            <a:pPr indent="-228600" lvl="0" marL="457200" rtl="0">
              <a:lnSpc>
                <a:spcPct val="100000"/>
              </a:lnSpc>
              <a:spcBef>
                <a:spcPts val="0"/>
              </a:spcBef>
              <a:spcAft>
                <a:spcPts val="0"/>
              </a:spcAft>
              <a:buClr>
                <a:srgbClr val="000000"/>
              </a:buClr>
              <a:buFont typeface="Bree Serif"/>
              <a:buAutoNum type="arabicPeriod"/>
            </a:pPr>
            <a:r>
              <a:rPr lang="en-GB">
                <a:solidFill>
                  <a:srgbClr val="000000"/>
                </a:solidFill>
                <a:latin typeface="Bree Serif"/>
                <a:ea typeface="Bree Serif"/>
                <a:cs typeface="Bree Serif"/>
                <a:sym typeface="Bree Serif"/>
              </a:rPr>
              <a:t>Work with the person sitting beside you.</a:t>
            </a:r>
          </a:p>
          <a:p>
            <a:pPr indent="-228600" lvl="0" marL="457200" rtl="0">
              <a:lnSpc>
                <a:spcPct val="100000"/>
              </a:lnSpc>
              <a:spcBef>
                <a:spcPts val="0"/>
              </a:spcBef>
              <a:spcAft>
                <a:spcPts val="0"/>
              </a:spcAft>
              <a:buClr>
                <a:srgbClr val="000000"/>
              </a:buClr>
              <a:buFont typeface="Bree Serif"/>
              <a:buAutoNum type="arabicPeriod"/>
            </a:pPr>
            <a:r>
              <a:rPr lang="en-GB">
                <a:solidFill>
                  <a:schemeClr val="dk1"/>
                </a:solidFill>
                <a:latin typeface="Bree Serif"/>
                <a:ea typeface="Bree Serif"/>
                <a:cs typeface="Bree Serif"/>
                <a:sym typeface="Bree Serif"/>
              </a:rPr>
              <a:t>Determine A/B partners</a:t>
            </a:r>
          </a:p>
          <a:p>
            <a:pPr indent="-228600" lvl="0" marL="457200" rtl="0">
              <a:lnSpc>
                <a:spcPct val="100000"/>
              </a:lnSpc>
              <a:spcBef>
                <a:spcPts val="0"/>
              </a:spcBef>
              <a:spcAft>
                <a:spcPts val="0"/>
              </a:spcAft>
              <a:buClr>
                <a:srgbClr val="000000"/>
              </a:buClr>
              <a:buFont typeface="Bree Serif"/>
              <a:buAutoNum type="arabicPeriod"/>
            </a:pPr>
            <a:r>
              <a:rPr lang="en-GB">
                <a:solidFill>
                  <a:srgbClr val="000000"/>
                </a:solidFill>
                <a:latin typeface="Bree Serif"/>
                <a:ea typeface="Bree Serif"/>
                <a:cs typeface="Bree Serif"/>
                <a:sym typeface="Bree Serif"/>
              </a:rPr>
              <a:t>Get an Ipad, passwords for all is “1234”</a:t>
            </a:r>
          </a:p>
          <a:p>
            <a:pPr indent="-228600" lvl="0" marL="457200" rtl="0">
              <a:lnSpc>
                <a:spcPct val="100000"/>
              </a:lnSpc>
              <a:spcBef>
                <a:spcPts val="0"/>
              </a:spcBef>
              <a:spcAft>
                <a:spcPts val="0"/>
              </a:spcAft>
              <a:buClr>
                <a:srgbClr val="000000"/>
              </a:buClr>
              <a:buFont typeface="Bree Serif"/>
              <a:buAutoNum type="arabicPeriod"/>
            </a:pPr>
            <a:r>
              <a:rPr lang="en-GB">
                <a:solidFill>
                  <a:srgbClr val="000000"/>
                </a:solidFill>
                <a:latin typeface="Bree Serif"/>
                <a:ea typeface="Bree Serif"/>
                <a:cs typeface="Bree Serif"/>
                <a:sym typeface="Bree Serif"/>
              </a:rPr>
              <a:t>Google search “</a:t>
            </a:r>
            <a:r>
              <a:rPr b="1" lang="en-GB">
                <a:solidFill>
                  <a:srgbClr val="FF0000"/>
                </a:solidFill>
                <a:latin typeface="Bree Serif"/>
                <a:ea typeface="Bree Serif"/>
                <a:cs typeface="Bree Serif"/>
                <a:sym typeface="Bree Serif"/>
              </a:rPr>
              <a:t>Neuroscience for kids stroop puzzle</a:t>
            </a:r>
            <a:r>
              <a:rPr lang="en-GB">
                <a:solidFill>
                  <a:srgbClr val="000000"/>
                </a:solidFill>
                <a:latin typeface="Bree Serif"/>
                <a:ea typeface="Bree Serif"/>
                <a:cs typeface="Bree Serif"/>
                <a:sym typeface="Bree Serif"/>
              </a:rPr>
              <a:t>”</a:t>
            </a:r>
          </a:p>
          <a:p>
            <a:pPr indent="-228600" lvl="0" marL="457200" rtl="0">
              <a:lnSpc>
                <a:spcPct val="100000"/>
              </a:lnSpc>
              <a:spcBef>
                <a:spcPts val="0"/>
              </a:spcBef>
              <a:spcAft>
                <a:spcPts val="0"/>
              </a:spcAft>
              <a:buClr>
                <a:srgbClr val="000000"/>
              </a:buClr>
              <a:buFont typeface="Bree Serif"/>
              <a:buAutoNum type="arabicPeriod"/>
            </a:pPr>
            <a:r>
              <a:rPr lang="en-GB">
                <a:solidFill>
                  <a:srgbClr val="000000"/>
                </a:solidFill>
                <a:latin typeface="Bree Serif"/>
                <a:ea typeface="Bree Serif"/>
                <a:cs typeface="Bree Serif"/>
                <a:sym typeface="Bree Serif"/>
              </a:rPr>
              <a:t>Click on this link  </a:t>
            </a:r>
            <a:r>
              <a:rPr b="1" lang="en-GB" u="sng">
                <a:solidFill>
                  <a:srgbClr val="1A0DAB"/>
                </a:solidFill>
                <a:latin typeface="Bree Serif"/>
                <a:ea typeface="Bree Serif"/>
                <a:cs typeface="Bree Serif"/>
                <a:sym typeface="Bree Serif"/>
                <a:hlinkClick r:id="rId3"/>
              </a:rPr>
              <a:t>Neuroscience for Kids - Puzzle</a:t>
            </a:r>
          </a:p>
          <a:p>
            <a:pPr lvl="0" rtl="0" algn="ctr">
              <a:spcBef>
                <a:spcPts val="0"/>
              </a:spcBef>
              <a:spcAft>
                <a:spcPts val="0"/>
              </a:spcAft>
              <a:buClr>
                <a:srgbClr val="000000"/>
              </a:buClr>
              <a:buSzPct val="78571"/>
              <a:buNone/>
            </a:pPr>
            <a:r>
              <a:rPr lang="en-GB" sz="1400">
                <a:solidFill>
                  <a:schemeClr val="dk1"/>
                </a:solidFill>
                <a:latin typeface="Bree Serif"/>
                <a:ea typeface="Bree Serif"/>
                <a:cs typeface="Bree Serif"/>
                <a:sym typeface="Bree Serif"/>
              </a:rPr>
              <a:t>faculty.washington.edu/chudler/jstro.html</a:t>
            </a:r>
          </a:p>
          <a:p>
            <a:pPr lvl="0" rtl="0" algn="ctr">
              <a:spcBef>
                <a:spcPts val="0"/>
              </a:spcBef>
              <a:spcAft>
                <a:spcPts val="0"/>
              </a:spcAft>
              <a:buClr>
                <a:srgbClr val="000000"/>
              </a:buClr>
              <a:buSzPct val="78571"/>
              <a:buNone/>
            </a:pPr>
            <a:r>
              <a:rPr lang="en-GB" sz="1400">
                <a:solidFill>
                  <a:schemeClr val="dk1"/>
                </a:solidFill>
                <a:latin typeface="Bree Serif"/>
                <a:ea typeface="Bree Serif"/>
                <a:cs typeface="Bree Serif"/>
                <a:sym typeface="Bree Serif"/>
              </a:rPr>
              <a:t>Click and drag each piece to complete the </a:t>
            </a:r>
            <a:r>
              <a:rPr b="1" i="1" lang="en-GB" sz="1400">
                <a:solidFill>
                  <a:srgbClr val="6A6A6A"/>
                </a:solidFill>
                <a:latin typeface="Bree Serif"/>
                <a:ea typeface="Bree Serif"/>
                <a:cs typeface="Bree Serif"/>
                <a:sym typeface="Bree Serif"/>
              </a:rPr>
              <a:t>puzzle</a:t>
            </a:r>
            <a:r>
              <a:rPr lang="en-GB" sz="1400">
                <a:solidFill>
                  <a:schemeClr val="dk1"/>
                </a:solidFill>
                <a:latin typeface="Bree Serif"/>
                <a:ea typeface="Bree Serif"/>
                <a:cs typeface="Bree Serif"/>
                <a:sym typeface="Bree Serif"/>
              </a:rPr>
              <a:t>. </a:t>
            </a:r>
          </a:p>
          <a:p>
            <a:pPr lvl="0" rtl="0" algn="ctr">
              <a:spcBef>
                <a:spcPts val="0"/>
              </a:spcBef>
              <a:spcAft>
                <a:spcPts val="0"/>
              </a:spcAft>
              <a:buClr>
                <a:srgbClr val="000000"/>
              </a:buClr>
              <a:buSzPct val="78571"/>
              <a:buNone/>
            </a:pPr>
            <a:r>
              <a:rPr lang="en-GB" sz="1400">
                <a:solidFill>
                  <a:schemeClr val="dk1"/>
                </a:solidFill>
                <a:latin typeface="Bree Serif"/>
                <a:ea typeface="Bree Serif"/>
                <a:cs typeface="Bree Serif"/>
                <a:sym typeface="Bree Serif"/>
              </a:rPr>
              <a:t>When you are finished, you can send it to a friend as a postcard. ... </a:t>
            </a:r>
            <a:r>
              <a:rPr b="1" i="1" lang="en-GB" sz="1400">
                <a:solidFill>
                  <a:srgbClr val="6A6A6A"/>
                </a:solidFill>
                <a:latin typeface="Bree Serif"/>
                <a:ea typeface="Bree Serif"/>
                <a:cs typeface="Bree Serif"/>
                <a:sym typeface="Bree Serif"/>
              </a:rPr>
              <a:t>Stroop</a:t>
            </a:r>
            <a:r>
              <a:rPr lang="en-GB" sz="1400">
                <a:solidFill>
                  <a:schemeClr val="dk1"/>
                </a:solidFill>
                <a:latin typeface="Bree Serif"/>
                <a:ea typeface="Bree Serif"/>
                <a:cs typeface="Bree Serif"/>
                <a:sym typeface="Bree Serif"/>
              </a:rPr>
              <a:t> …</a:t>
            </a:r>
          </a:p>
          <a:p>
            <a:pPr lvl="0" rtl="0">
              <a:spcBef>
                <a:spcPts val="0"/>
              </a:spcBef>
              <a:spcAft>
                <a:spcPts val="0"/>
              </a:spcAft>
              <a:buClr>
                <a:srgbClr val="000000"/>
              </a:buClr>
              <a:buSzPct val="61111"/>
              <a:buNone/>
            </a:pPr>
            <a:r>
              <a:rPr b="1" lang="en-GB">
                <a:solidFill>
                  <a:srgbClr val="FF00FF"/>
                </a:solidFill>
                <a:latin typeface="Bree Serif"/>
                <a:ea typeface="Bree Serif"/>
                <a:cs typeface="Bree Serif"/>
                <a:sym typeface="Bree Serif"/>
              </a:rPr>
              <a:t>DO NOT START YET!!!!!!</a:t>
            </a:r>
          </a:p>
          <a:p>
            <a:pPr lvl="0" rtl="0" algn="ctr">
              <a:lnSpc>
                <a:spcPct val="100000"/>
              </a:lnSpc>
              <a:spcBef>
                <a:spcPts val="0"/>
              </a:spcBef>
              <a:spcAft>
                <a:spcPts val="0"/>
              </a:spcAft>
              <a:buNone/>
            </a:pPr>
            <a:r>
              <a:t/>
            </a:r>
            <a:endParaRPr>
              <a:solidFill>
                <a:srgbClr val="000000"/>
              </a:solidFill>
              <a:latin typeface="Bree Serif"/>
              <a:ea typeface="Bree Serif"/>
              <a:cs typeface="Bree Serif"/>
              <a:sym typeface="Bree Serif"/>
            </a:endParaRPr>
          </a:p>
        </p:txBody>
      </p:sp>
      <p:pic>
        <p:nvPicPr>
          <p:cNvPr descr="THINKING 1.jpg" id="256" name="Shape 256"/>
          <p:cNvPicPr preferRelativeResize="0"/>
          <p:nvPr/>
        </p:nvPicPr>
        <p:blipFill>
          <a:blip r:embed="rId4">
            <a:alphaModFix/>
          </a:blip>
          <a:stretch>
            <a:fillRect/>
          </a:stretch>
        </p:blipFill>
        <p:spPr>
          <a:xfrm>
            <a:off x="6672887" y="697675"/>
            <a:ext cx="1838325" cy="2495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324475" y="148225"/>
            <a:ext cx="3559500" cy="1373700"/>
          </a:xfrm>
          <a:prstGeom prst="rect">
            <a:avLst/>
          </a:prstGeom>
        </p:spPr>
        <p:txBody>
          <a:bodyPr anchorCtr="0" anchor="b" bIns="91425" lIns="91425" rIns="91425" tIns="91425">
            <a:noAutofit/>
          </a:bodyPr>
          <a:lstStyle/>
          <a:p>
            <a:pPr lvl="0" rtl="0">
              <a:spcBef>
                <a:spcPts val="0"/>
              </a:spcBef>
              <a:buNone/>
            </a:pPr>
            <a:r>
              <a:rPr lang="en-GB"/>
              <a:t>Activate Our Thinking</a:t>
            </a:r>
          </a:p>
        </p:txBody>
      </p:sp>
      <p:sp>
        <p:nvSpPr>
          <p:cNvPr id="262" name="Shape 262"/>
          <p:cNvSpPr txBox="1"/>
          <p:nvPr>
            <p:ph idx="1" type="body"/>
          </p:nvPr>
        </p:nvSpPr>
        <p:spPr>
          <a:xfrm>
            <a:off x="324475" y="1920450"/>
            <a:ext cx="8494800" cy="2977500"/>
          </a:xfrm>
          <a:prstGeom prst="rect">
            <a:avLst/>
          </a:prstGeom>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nSpc>
                <a:spcPct val="100000"/>
              </a:lnSpc>
              <a:spcBef>
                <a:spcPts val="0"/>
              </a:spcBef>
              <a:spcAft>
                <a:spcPts val="0"/>
              </a:spcAft>
              <a:buNone/>
            </a:pPr>
            <a:r>
              <a:rPr b="1" lang="en-GB">
                <a:solidFill>
                  <a:srgbClr val="000000"/>
                </a:solidFill>
                <a:latin typeface="Bree Serif"/>
                <a:ea typeface="Bree Serif"/>
                <a:cs typeface="Bree Serif"/>
                <a:sym typeface="Bree Serif"/>
              </a:rPr>
              <a:t>Game time!</a:t>
            </a:r>
          </a:p>
          <a:p>
            <a:pPr indent="-228600" lvl="0" marL="457200" rtl="0">
              <a:lnSpc>
                <a:spcPct val="100000"/>
              </a:lnSpc>
              <a:spcBef>
                <a:spcPts val="0"/>
              </a:spcBef>
              <a:spcAft>
                <a:spcPts val="0"/>
              </a:spcAft>
              <a:buClr>
                <a:srgbClr val="000000"/>
              </a:buClr>
              <a:buFont typeface="Bree Serif"/>
              <a:buAutoNum type="arabicPeriod"/>
            </a:pPr>
            <a:r>
              <a:rPr b="1" lang="en-GB">
                <a:solidFill>
                  <a:srgbClr val="000000"/>
                </a:solidFill>
                <a:latin typeface="Bree Serif"/>
                <a:ea typeface="Bree Serif"/>
                <a:cs typeface="Bree Serif"/>
                <a:sym typeface="Bree Serif"/>
              </a:rPr>
              <a:t>A</a:t>
            </a:r>
            <a:r>
              <a:rPr lang="en-GB">
                <a:solidFill>
                  <a:srgbClr val="000000"/>
                </a:solidFill>
                <a:latin typeface="Bree Serif"/>
                <a:ea typeface="Bree Serif"/>
                <a:cs typeface="Bree Serif"/>
                <a:sym typeface="Bree Serif"/>
              </a:rPr>
              <a:t> will do the jigsaw first, and </a:t>
            </a:r>
            <a:r>
              <a:rPr b="1" lang="en-GB">
                <a:solidFill>
                  <a:srgbClr val="000000"/>
                </a:solidFill>
                <a:latin typeface="Bree Serif"/>
                <a:ea typeface="Bree Serif"/>
                <a:cs typeface="Bree Serif"/>
                <a:sym typeface="Bree Serif"/>
              </a:rPr>
              <a:t>B</a:t>
            </a:r>
            <a:r>
              <a:rPr lang="en-GB">
                <a:solidFill>
                  <a:srgbClr val="000000"/>
                </a:solidFill>
                <a:latin typeface="Bree Serif"/>
                <a:ea typeface="Bree Serif"/>
                <a:cs typeface="Bree Serif"/>
                <a:sym typeface="Bree Serif"/>
              </a:rPr>
              <a:t> will record </a:t>
            </a:r>
            <a:r>
              <a:rPr b="1" lang="en-GB">
                <a:solidFill>
                  <a:srgbClr val="000000"/>
                </a:solidFill>
                <a:latin typeface="Bree Serif"/>
                <a:ea typeface="Bree Serif"/>
                <a:cs typeface="Bree Serif"/>
                <a:sym typeface="Bree Serif"/>
              </a:rPr>
              <a:t>A</a:t>
            </a:r>
            <a:r>
              <a:rPr lang="en-GB">
                <a:solidFill>
                  <a:srgbClr val="000000"/>
                </a:solidFill>
                <a:latin typeface="Bree Serif"/>
                <a:ea typeface="Bree Serif"/>
                <a:cs typeface="Bree Serif"/>
                <a:sym typeface="Bree Serif"/>
              </a:rPr>
              <a:t>’s time on the stickee. Switch roles so </a:t>
            </a:r>
            <a:r>
              <a:rPr b="1" lang="en-GB">
                <a:solidFill>
                  <a:srgbClr val="000000"/>
                </a:solidFill>
                <a:latin typeface="Bree Serif"/>
                <a:ea typeface="Bree Serif"/>
                <a:cs typeface="Bree Serif"/>
                <a:sym typeface="Bree Serif"/>
              </a:rPr>
              <a:t>B</a:t>
            </a:r>
            <a:r>
              <a:rPr lang="en-GB">
                <a:solidFill>
                  <a:srgbClr val="000000"/>
                </a:solidFill>
                <a:latin typeface="Bree Serif"/>
                <a:ea typeface="Bree Serif"/>
                <a:cs typeface="Bree Serif"/>
                <a:sym typeface="Bree Serif"/>
              </a:rPr>
              <a:t> has an opportunity to do the jigsaw, </a:t>
            </a:r>
            <a:r>
              <a:rPr b="1" lang="en-GB">
                <a:solidFill>
                  <a:srgbClr val="000000"/>
                </a:solidFill>
                <a:latin typeface="Bree Serif"/>
                <a:ea typeface="Bree Serif"/>
                <a:cs typeface="Bree Serif"/>
                <a:sym typeface="Bree Serif"/>
              </a:rPr>
              <a:t>A</a:t>
            </a:r>
            <a:r>
              <a:rPr lang="en-GB">
                <a:solidFill>
                  <a:srgbClr val="000000"/>
                </a:solidFill>
                <a:latin typeface="Bree Serif"/>
                <a:ea typeface="Bree Serif"/>
                <a:cs typeface="Bree Serif"/>
                <a:sym typeface="Bree Serif"/>
              </a:rPr>
              <a:t> will record </a:t>
            </a:r>
            <a:r>
              <a:rPr b="1" lang="en-GB">
                <a:solidFill>
                  <a:srgbClr val="000000"/>
                </a:solidFill>
                <a:latin typeface="Bree Serif"/>
                <a:ea typeface="Bree Serif"/>
                <a:cs typeface="Bree Serif"/>
                <a:sym typeface="Bree Serif"/>
              </a:rPr>
              <a:t>B</a:t>
            </a:r>
            <a:r>
              <a:rPr lang="en-GB">
                <a:solidFill>
                  <a:srgbClr val="000000"/>
                </a:solidFill>
                <a:latin typeface="Bree Serif"/>
                <a:ea typeface="Bree Serif"/>
                <a:cs typeface="Bree Serif"/>
                <a:sym typeface="Bree Serif"/>
              </a:rPr>
              <a:t>’s time. (</a:t>
            </a:r>
            <a:r>
              <a:rPr lang="en-GB">
                <a:solidFill>
                  <a:srgbClr val="FF0000"/>
                </a:solidFill>
                <a:latin typeface="Bree Serif"/>
                <a:ea typeface="Bree Serif"/>
                <a:cs typeface="Bree Serif"/>
                <a:sym typeface="Bree Serif"/>
              </a:rPr>
              <a:t>This is NOT a competition with each other, simply a personal best</a:t>
            </a:r>
            <a:r>
              <a:rPr lang="en-GB">
                <a:solidFill>
                  <a:srgbClr val="000000"/>
                </a:solidFill>
                <a:latin typeface="Bree Serif"/>
                <a:ea typeface="Bree Serif"/>
                <a:cs typeface="Bree Serif"/>
                <a:sym typeface="Bree Serif"/>
              </a:rPr>
              <a:t>)</a:t>
            </a:r>
          </a:p>
          <a:p>
            <a:pPr lvl="0" rtl="0">
              <a:lnSpc>
                <a:spcPct val="100000"/>
              </a:lnSpc>
              <a:spcBef>
                <a:spcPts val="0"/>
              </a:spcBef>
              <a:spcAft>
                <a:spcPts val="0"/>
              </a:spcAft>
              <a:buNone/>
            </a:pPr>
            <a:r>
              <a:t/>
            </a:r>
            <a:endParaRPr>
              <a:solidFill>
                <a:srgbClr val="000000"/>
              </a:solidFill>
              <a:latin typeface="Bree Serif"/>
              <a:ea typeface="Bree Serif"/>
              <a:cs typeface="Bree Serif"/>
              <a:sym typeface="Bree Serif"/>
            </a:endParaRPr>
          </a:p>
          <a:p>
            <a:pPr indent="-228600" lvl="0" marL="457200" rtl="0">
              <a:lnSpc>
                <a:spcPct val="100000"/>
              </a:lnSpc>
              <a:spcBef>
                <a:spcPts val="0"/>
              </a:spcBef>
              <a:spcAft>
                <a:spcPts val="0"/>
              </a:spcAft>
              <a:buClr>
                <a:srgbClr val="000000"/>
              </a:buClr>
              <a:buFont typeface="Bree Serif"/>
              <a:buAutoNum type="arabicPeriod"/>
            </a:pPr>
            <a:r>
              <a:rPr lang="en-GB">
                <a:solidFill>
                  <a:srgbClr val="000000"/>
                </a:solidFill>
                <a:latin typeface="Bree Serif"/>
                <a:ea typeface="Bree Serif"/>
                <a:cs typeface="Bree Serif"/>
                <a:sym typeface="Bree Serif"/>
              </a:rPr>
              <a:t>When you have both had a chance to play, return to your desk, park your stickee at the top of the desk, and place Ipad to the side and turn off the screen.  Don’t shut it completely off - we’ll use it later. :)</a:t>
            </a:r>
          </a:p>
          <a:p>
            <a:pPr lvl="0" rtl="0">
              <a:lnSpc>
                <a:spcPct val="100000"/>
              </a:lnSpc>
              <a:spcBef>
                <a:spcPts val="0"/>
              </a:spcBef>
              <a:spcAft>
                <a:spcPts val="0"/>
              </a:spcAft>
              <a:buNone/>
            </a:pPr>
            <a:r>
              <a:t/>
            </a:r>
            <a:endParaRPr sz="3000">
              <a:solidFill>
                <a:srgbClr val="00FF00"/>
              </a:solidFill>
              <a:latin typeface="Bree Serif"/>
              <a:ea typeface="Bree Serif"/>
              <a:cs typeface="Bree Serif"/>
              <a:sym typeface="Bree Serif"/>
            </a:endParaRPr>
          </a:p>
        </p:txBody>
      </p:sp>
      <p:pic>
        <p:nvPicPr>
          <p:cNvPr descr="THINKING 1.jpg" id="263" name="Shape 263"/>
          <p:cNvPicPr preferRelativeResize="0"/>
          <p:nvPr/>
        </p:nvPicPr>
        <p:blipFill>
          <a:blip r:embed="rId3">
            <a:alphaModFix/>
          </a:blip>
          <a:stretch>
            <a:fillRect/>
          </a:stretch>
        </p:blipFill>
        <p:spPr>
          <a:xfrm>
            <a:off x="7159549" y="148225"/>
            <a:ext cx="1506750" cy="20454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pic>
        <p:nvPicPr>
          <p:cNvPr descr="Image result for learning target" id="268" name="Shape 268"/>
          <p:cNvPicPr preferRelativeResize="0"/>
          <p:nvPr/>
        </p:nvPicPr>
        <p:blipFill rotWithShape="1">
          <a:blip r:embed="rId3">
            <a:alphaModFix/>
          </a:blip>
          <a:srcRect b="0" l="16045" r="16052" t="0"/>
          <a:stretch/>
        </p:blipFill>
        <p:spPr>
          <a:xfrm>
            <a:off x="5440725" y="713499"/>
            <a:ext cx="3404124" cy="4116300"/>
          </a:xfrm>
          <a:prstGeom prst="rect">
            <a:avLst/>
          </a:prstGeom>
          <a:noFill/>
          <a:ln>
            <a:noFill/>
          </a:ln>
        </p:spPr>
      </p:pic>
      <p:sp>
        <p:nvSpPr>
          <p:cNvPr id="269" name="Shape 269"/>
          <p:cNvSpPr txBox="1"/>
          <p:nvPr>
            <p:ph type="title"/>
          </p:nvPr>
        </p:nvSpPr>
        <p:spPr>
          <a:xfrm>
            <a:off x="291875" y="406900"/>
            <a:ext cx="4813500" cy="1388700"/>
          </a:xfrm>
          <a:prstGeom prst="rect">
            <a:avLst/>
          </a:prstGeom>
        </p:spPr>
        <p:txBody>
          <a:bodyPr anchorCtr="0" anchor="b" bIns="91425" lIns="91425" rIns="91425" tIns="91425">
            <a:noAutofit/>
          </a:bodyPr>
          <a:lstStyle/>
          <a:p>
            <a:pPr lvl="0">
              <a:spcBef>
                <a:spcPts val="0"/>
              </a:spcBef>
              <a:buNone/>
            </a:pPr>
            <a:r>
              <a:rPr lang="en-GB"/>
              <a:t>Our Learning Target </a:t>
            </a:r>
          </a:p>
        </p:txBody>
      </p:sp>
      <p:sp>
        <p:nvSpPr>
          <p:cNvPr id="270" name="Shape 270"/>
          <p:cNvSpPr txBox="1"/>
          <p:nvPr>
            <p:ph idx="1" type="body"/>
          </p:nvPr>
        </p:nvSpPr>
        <p:spPr>
          <a:xfrm>
            <a:off x="291875" y="1715500"/>
            <a:ext cx="4813500" cy="3114300"/>
          </a:xfrm>
          <a:prstGeom prst="rect">
            <a:avLst/>
          </a:prstGeom>
        </p:spPr>
        <p:txBody>
          <a:bodyPr anchorCtr="0" anchor="t" bIns="91425" lIns="91425" rIns="91425" tIns="91425">
            <a:noAutofit/>
          </a:bodyPr>
          <a:lstStyle/>
          <a:p>
            <a:pPr lvl="0" rtl="0">
              <a:spcBef>
                <a:spcPts val="0"/>
              </a:spcBef>
              <a:buNone/>
            </a:pPr>
            <a:r>
              <a:t/>
            </a:r>
            <a:endParaRPr b="1"/>
          </a:p>
          <a:p>
            <a:pPr lvl="0" rtl="0">
              <a:spcBef>
                <a:spcPts val="0"/>
              </a:spcBef>
              <a:buNone/>
            </a:pPr>
            <a:r>
              <a:rPr b="1" lang="en-GB"/>
              <a:t>To understand that our brain is like a muscle that gets stronger with use, and that we can apply this understanding to challenging tasks, to become more resilient and effective learners.</a:t>
            </a:r>
          </a:p>
          <a:p>
            <a:pPr lvl="0" rtl="0">
              <a:spcBef>
                <a:spcPts val="0"/>
              </a:spcBef>
              <a:buNone/>
            </a:pPr>
            <a:r>
              <a:t/>
            </a:r>
            <a:endParaRPr b="1"/>
          </a:p>
          <a:p>
            <a:pPr lvl="0" rtl="0">
              <a:spcBef>
                <a:spcPts val="0"/>
              </a:spcBef>
              <a:buNone/>
            </a:pPr>
            <a:r>
              <a:t/>
            </a:r>
            <a:endParaRPr b="1"/>
          </a:p>
          <a:p>
            <a:pPr lvl="0" rtl="0">
              <a:spcBef>
                <a:spcPts val="0"/>
              </a:spcBef>
              <a:buNone/>
            </a:pPr>
            <a:r>
              <a:t/>
            </a:r>
            <a:endParaRPr b="1"/>
          </a:p>
          <a:p>
            <a:pPr lvl="0">
              <a:spcBef>
                <a:spcPts val="0"/>
              </a:spcBef>
              <a:buNone/>
            </a:pPr>
            <a:r>
              <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x="0" y="0"/>
          <a:ext cx="0" cy="0"/>
          <a:chOff x="0" y="0"/>
          <a:chExt cx="0" cy="0"/>
        </a:xfrm>
      </p:grpSpPr>
      <p:sp>
        <p:nvSpPr>
          <p:cNvPr id="275" name="Shape 275"/>
          <p:cNvSpPr txBox="1"/>
          <p:nvPr>
            <p:ph type="title"/>
          </p:nvPr>
        </p:nvSpPr>
        <p:spPr>
          <a:xfrm>
            <a:off x="79075" y="57325"/>
            <a:ext cx="8520600" cy="572700"/>
          </a:xfrm>
          <a:prstGeom prst="rect">
            <a:avLst/>
          </a:prstGeom>
        </p:spPr>
        <p:txBody>
          <a:bodyPr anchorCtr="0" anchor="t" bIns="91425" lIns="91425" rIns="91425" tIns="91425">
            <a:noAutofit/>
          </a:bodyPr>
          <a:lstStyle/>
          <a:p>
            <a:pPr lvl="0">
              <a:spcBef>
                <a:spcPts val="0"/>
              </a:spcBef>
              <a:buNone/>
            </a:pPr>
            <a:r>
              <a:rPr lang="en-GB"/>
              <a:t>Brain Science!</a:t>
            </a:r>
          </a:p>
        </p:txBody>
      </p:sp>
      <p:sp>
        <p:nvSpPr>
          <p:cNvPr descr="Episode 1: A Secret about the Brain  Visit https://www.classdojo.com/BigIdeas/ to find the full series and many wonderful resources, including discussion guides for each video!  In this five episode video series on Growth Mindset, two monsters named Mojo and Katie explore the different aspects of growth mindset so that teachers and students everywhere can learn about it together in their classrooms!  This series has been developed by ClassDojo in collaboration with Stanford University's PERTS lab." id="276" name="Shape 276" title="Growth Mindset for students - Episode 1/5">
            <a:hlinkClick r:id="rId3"/>
          </p:cNvPr>
          <p:cNvSpPr/>
          <p:nvPr/>
        </p:nvSpPr>
        <p:spPr>
          <a:xfrm>
            <a:off x="1098475" y="542525"/>
            <a:ext cx="6862324" cy="4663950"/>
          </a:xfrm>
          <a:prstGeom prst="rect">
            <a:avLst/>
          </a:prstGeom>
          <a:blipFill>
            <a:blip r:embed="rId4">
              <a:alphaModFix/>
            </a:blip>
            <a:stretch>
              <a:fillRect/>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pic>
        <p:nvPicPr>
          <p:cNvPr descr="fantastic elastic brain.jpg" id="281" name="Shape 281"/>
          <p:cNvPicPr preferRelativeResize="0"/>
          <p:nvPr/>
        </p:nvPicPr>
        <p:blipFill rotWithShape="1">
          <a:blip r:embed="rId3">
            <a:alphaModFix/>
          </a:blip>
          <a:srcRect b="0" l="13121" r="13121" t="0"/>
          <a:stretch/>
        </p:blipFill>
        <p:spPr>
          <a:xfrm>
            <a:off x="5668450" y="825774"/>
            <a:ext cx="2384200" cy="3232599"/>
          </a:xfrm>
          <a:prstGeom prst="rect">
            <a:avLst/>
          </a:prstGeom>
          <a:noFill/>
          <a:ln cap="flat" cmpd="dbl" w="76200">
            <a:solidFill>
              <a:schemeClr val="lt1"/>
            </a:solidFill>
            <a:prstDash val="solid"/>
            <a:miter/>
            <a:headEnd len="med" w="med" type="none"/>
            <a:tailEnd len="med" w="med" type="none"/>
          </a:ln>
        </p:spPr>
      </p:pic>
      <p:sp>
        <p:nvSpPr>
          <p:cNvPr id="282" name="Shape 282"/>
          <p:cNvSpPr txBox="1"/>
          <p:nvPr>
            <p:ph idx="4294967295" type="title"/>
          </p:nvPr>
        </p:nvSpPr>
        <p:spPr>
          <a:xfrm>
            <a:off x="133450" y="0"/>
            <a:ext cx="5535000" cy="735300"/>
          </a:xfrm>
          <a:prstGeom prst="rect">
            <a:avLst/>
          </a:prstGeom>
        </p:spPr>
        <p:txBody>
          <a:bodyPr anchorCtr="0" anchor="t" bIns="91425" lIns="91425" rIns="91425" tIns="91425">
            <a:noAutofit/>
          </a:bodyPr>
          <a:lstStyle/>
          <a:p>
            <a:pPr lvl="0">
              <a:spcBef>
                <a:spcPts val="0"/>
              </a:spcBef>
              <a:buNone/>
            </a:pPr>
            <a:r>
              <a:rPr lang="en-GB"/>
              <a:t>How Does Our Brain Work?</a:t>
            </a:r>
          </a:p>
        </p:txBody>
      </p:sp>
      <p:sp>
        <p:nvSpPr>
          <p:cNvPr id="283" name="Shape 283"/>
          <p:cNvSpPr txBox="1"/>
          <p:nvPr>
            <p:ph idx="4294967295" type="body"/>
          </p:nvPr>
        </p:nvSpPr>
        <p:spPr>
          <a:xfrm>
            <a:off x="0" y="491100"/>
            <a:ext cx="5058600" cy="4600800"/>
          </a:xfrm>
          <a:prstGeom prst="rect">
            <a:avLst/>
          </a:prstGeom>
          <a:ln cap="flat" cmpd="sng" w="9525">
            <a:solidFill>
              <a:srgbClr val="FF0000"/>
            </a:solidFill>
            <a:prstDash val="solid"/>
            <a:round/>
            <a:headEnd len="med" w="med" type="none"/>
            <a:tailEnd len="med" w="med" type="none"/>
          </a:ln>
        </p:spPr>
        <p:txBody>
          <a:bodyPr anchorCtr="0" anchor="t" bIns="91425" lIns="91425" rIns="91425" tIns="91425">
            <a:noAutofit/>
          </a:bodyPr>
          <a:lstStyle/>
          <a:p>
            <a:pPr lvl="0">
              <a:spcBef>
                <a:spcPts val="0"/>
              </a:spcBef>
              <a:buNone/>
            </a:pPr>
            <a:r>
              <a:rPr b="1" i="1" lang="en-GB" u="sng"/>
              <a:t>Listen </a:t>
            </a:r>
            <a:r>
              <a:rPr b="1" i="1" lang="en-GB"/>
              <a:t>and </a:t>
            </a:r>
            <a:r>
              <a:rPr b="1" i="1" lang="en-GB" u="sng"/>
              <a:t>observe</a:t>
            </a:r>
            <a:r>
              <a:rPr b="1" i="1" lang="en-GB"/>
              <a:t> during </a:t>
            </a:r>
            <a:r>
              <a:rPr b="1" i="1" lang="en-GB"/>
              <a:t>read aloud</a:t>
            </a:r>
            <a:r>
              <a:rPr b="1" i="1" lang="en-GB"/>
              <a:t>. RECORD what especially </a:t>
            </a:r>
            <a:r>
              <a:rPr b="1" i="1" lang="en-GB" u="sng"/>
              <a:t>interests </a:t>
            </a:r>
            <a:r>
              <a:rPr b="1" i="1" lang="en-GB"/>
              <a:t>or </a:t>
            </a:r>
            <a:r>
              <a:rPr b="1" i="1" lang="en-GB" u="sng"/>
              <a:t>surprises </a:t>
            </a:r>
            <a:r>
              <a:rPr b="1" i="1" lang="en-GB"/>
              <a:t>you!</a:t>
            </a:r>
          </a:p>
          <a:p>
            <a:pPr lvl="0">
              <a:spcBef>
                <a:spcPts val="0"/>
              </a:spcBef>
              <a:buNone/>
            </a:pPr>
            <a:r>
              <a:rPr b="1" i="1" lang="en-GB" u="sng">
                <a:solidFill>
                  <a:srgbClr val="FF0000"/>
                </a:solidFill>
              </a:rPr>
              <a:t>Add </a:t>
            </a:r>
            <a:r>
              <a:rPr b="1" i="1" lang="en-GB">
                <a:solidFill>
                  <a:srgbClr val="FF0000"/>
                </a:solidFill>
              </a:rPr>
              <a:t> any </a:t>
            </a:r>
            <a:r>
              <a:rPr b="1" i="1" lang="en-GB" u="sng">
                <a:solidFill>
                  <a:srgbClr val="FF0000"/>
                </a:solidFill>
              </a:rPr>
              <a:t>information </a:t>
            </a:r>
            <a:r>
              <a:rPr b="1" i="1" lang="en-GB">
                <a:solidFill>
                  <a:srgbClr val="FF0000"/>
                </a:solidFill>
              </a:rPr>
              <a:t>that you learn to the brain diagram you have already drawn.</a:t>
            </a:r>
          </a:p>
          <a:p>
            <a:pPr lvl="0" rtl="0">
              <a:lnSpc>
                <a:spcPct val="100000"/>
              </a:lnSpc>
              <a:spcBef>
                <a:spcPts val="0"/>
              </a:spcBef>
              <a:spcAft>
                <a:spcPts val="0"/>
              </a:spcAft>
              <a:buNone/>
            </a:pPr>
            <a:r>
              <a:rPr b="1" lang="en-GB"/>
              <a:t>Was your prior knowledge correct?  </a:t>
            </a:r>
            <a:r>
              <a:rPr b="1" lang="en-GB" sz="3000">
                <a:solidFill>
                  <a:srgbClr val="FF00FF"/>
                </a:solidFill>
              </a:rPr>
              <a:t>✔</a:t>
            </a:r>
          </a:p>
          <a:p>
            <a:pPr lvl="0" rtl="0">
              <a:lnSpc>
                <a:spcPct val="100000"/>
              </a:lnSpc>
              <a:spcBef>
                <a:spcPts val="0"/>
              </a:spcBef>
              <a:spcAft>
                <a:spcPts val="0"/>
              </a:spcAft>
              <a:buNone/>
            </a:pPr>
            <a:r>
              <a:t/>
            </a:r>
            <a:endParaRPr/>
          </a:p>
          <a:p>
            <a:pPr lvl="0" rtl="0">
              <a:lnSpc>
                <a:spcPct val="100000"/>
              </a:lnSpc>
              <a:spcBef>
                <a:spcPts val="0"/>
              </a:spcBef>
              <a:spcAft>
                <a:spcPts val="0"/>
              </a:spcAft>
              <a:buNone/>
            </a:pPr>
            <a:r>
              <a:rPr b="1" lang="en-GB"/>
              <a:t>Did you have an “A-ha” moment? </a:t>
            </a:r>
            <a:r>
              <a:rPr b="1" lang="en-GB" sz="3000">
                <a:solidFill>
                  <a:srgbClr val="00FF00"/>
                </a:solidFill>
              </a:rPr>
              <a:t>❗</a:t>
            </a:r>
          </a:p>
          <a:p>
            <a:pPr lvl="0" rtl="0">
              <a:lnSpc>
                <a:spcPct val="100000"/>
              </a:lnSpc>
              <a:spcBef>
                <a:spcPts val="0"/>
              </a:spcBef>
              <a:spcAft>
                <a:spcPts val="0"/>
              </a:spcAft>
              <a:buNone/>
            </a:pPr>
            <a:r>
              <a:t/>
            </a:r>
            <a:endParaRPr/>
          </a:p>
          <a:p>
            <a:pPr lvl="0" rtl="0">
              <a:lnSpc>
                <a:spcPct val="100000"/>
              </a:lnSpc>
              <a:spcBef>
                <a:spcPts val="0"/>
              </a:spcBef>
              <a:spcAft>
                <a:spcPts val="0"/>
              </a:spcAft>
              <a:buNone/>
            </a:pPr>
            <a:r>
              <a:rPr b="1" lang="en-GB"/>
              <a:t>Is this important information? </a:t>
            </a:r>
            <a:r>
              <a:rPr lang="en-GB" sz="3000">
                <a:solidFill>
                  <a:srgbClr val="FFFF00"/>
                </a:solidFill>
              </a:rPr>
              <a:t>★</a:t>
            </a:r>
          </a:p>
          <a:p>
            <a:pPr lvl="0" rtl="0">
              <a:lnSpc>
                <a:spcPct val="100000"/>
              </a:lnSpc>
              <a:spcBef>
                <a:spcPts val="0"/>
              </a:spcBef>
              <a:spcAft>
                <a:spcPts val="0"/>
              </a:spcAft>
              <a:buNone/>
            </a:pPr>
            <a:r>
              <a:rPr b="1" lang="en-GB"/>
              <a:t>Did you make a connection? </a:t>
            </a:r>
            <a:r>
              <a:rPr b="1" lang="en-GB" sz="3000">
                <a:solidFill>
                  <a:srgbClr val="0000FF"/>
                </a:solidFill>
              </a:rPr>
              <a:t>∞</a:t>
            </a:r>
          </a:p>
          <a:p>
            <a:pPr lvl="0">
              <a:lnSpc>
                <a:spcPct val="100000"/>
              </a:lnSpc>
              <a:spcBef>
                <a:spcPts val="0"/>
              </a:spcBef>
              <a:spcAft>
                <a:spcPts val="0"/>
              </a:spcAft>
              <a:buNone/>
            </a:pPr>
            <a:r>
              <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pic>
        <p:nvPicPr>
          <p:cNvPr id="288" name="Shape 288"/>
          <p:cNvPicPr preferRelativeResize="0"/>
          <p:nvPr/>
        </p:nvPicPr>
        <p:blipFill rotWithShape="1">
          <a:blip r:embed="rId3">
            <a:alphaModFix/>
          </a:blip>
          <a:srcRect b="6394" l="0" r="0" t="0"/>
          <a:stretch/>
        </p:blipFill>
        <p:spPr>
          <a:xfrm>
            <a:off x="1737985" y="181946"/>
            <a:ext cx="3974400" cy="4814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